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2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20" r:id="rId15"/>
    <p:sldId id="319" r:id="rId16"/>
    <p:sldId id="321" r:id="rId17"/>
    <p:sldId id="322" r:id="rId18"/>
    <p:sldId id="329" r:id="rId19"/>
    <p:sldId id="328" r:id="rId20"/>
    <p:sldId id="325" r:id="rId21"/>
    <p:sldId id="326" r:id="rId22"/>
    <p:sldId id="32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E9E9D5-7012-4401-9C35-2DFA29389DD0}" v="65" dt="2021-02-03T04:33:57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 m" userId="242953856baa447c" providerId="LiveId" clId="{A6E9E9D5-7012-4401-9C35-2DFA29389DD0}"/>
    <pc:docChg chg="undo custSel mod addSld delSld modSld sldOrd">
      <pc:chgData name="sh m" userId="242953856baa447c" providerId="LiveId" clId="{A6E9E9D5-7012-4401-9C35-2DFA29389DD0}" dt="2021-02-03T18:15:44.888" v="2971" actId="47"/>
      <pc:docMkLst>
        <pc:docMk/>
      </pc:docMkLst>
      <pc:sldChg chg="del">
        <pc:chgData name="sh m" userId="242953856baa447c" providerId="LiveId" clId="{A6E9E9D5-7012-4401-9C35-2DFA29389DD0}" dt="2021-01-30T23:53:35.511" v="1101" actId="2696"/>
        <pc:sldMkLst>
          <pc:docMk/>
          <pc:sldMk cId="3833773525" sldId="309"/>
        </pc:sldMkLst>
      </pc:sldChg>
      <pc:sldChg chg="modSp mod">
        <pc:chgData name="sh m" userId="242953856baa447c" providerId="LiveId" clId="{A6E9E9D5-7012-4401-9C35-2DFA29389DD0}" dt="2021-01-31T00:47:05.563" v="2047" actId="20577"/>
        <pc:sldMkLst>
          <pc:docMk/>
          <pc:sldMk cId="3061833800" sldId="310"/>
        </pc:sldMkLst>
        <pc:spChg chg="mod">
          <ac:chgData name="sh m" userId="242953856baa447c" providerId="LiveId" clId="{A6E9E9D5-7012-4401-9C35-2DFA29389DD0}" dt="2021-01-31T00:47:05.563" v="2047" actId="20577"/>
          <ac:spMkLst>
            <pc:docMk/>
            <pc:sldMk cId="3061833800" sldId="310"/>
            <ac:spMk id="3" creationId="{28155C05-3E9C-40CA-B78A-037AA99834CF}"/>
          </ac:spMkLst>
        </pc:spChg>
      </pc:sldChg>
      <pc:sldChg chg="addSp delSp modSp mod setBg">
        <pc:chgData name="sh m" userId="242953856baa447c" providerId="LiveId" clId="{A6E9E9D5-7012-4401-9C35-2DFA29389DD0}" dt="2021-01-30T21:41:00.397" v="383" actId="26606"/>
        <pc:sldMkLst>
          <pc:docMk/>
          <pc:sldMk cId="838204528" sldId="311"/>
        </pc:sldMkLst>
        <pc:spChg chg="mod">
          <ac:chgData name="sh m" userId="242953856baa447c" providerId="LiveId" clId="{A6E9E9D5-7012-4401-9C35-2DFA29389DD0}" dt="2021-01-30T21:41:00.397" v="383" actId="26606"/>
          <ac:spMkLst>
            <pc:docMk/>
            <pc:sldMk cId="838204528" sldId="311"/>
            <ac:spMk id="2" creationId="{B7ACC052-7DCB-4128-8C69-9FCFC20F254B}"/>
          </ac:spMkLst>
        </pc:spChg>
        <pc:spChg chg="mod">
          <ac:chgData name="sh m" userId="242953856baa447c" providerId="LiveId" clId="{A6E9E9D5-7012-4401-9C35-2DFA29389DD0}" dt="2021-01-30T21:41:00.397" v="383" actId="26606"/>
          <ac:spMkLst>
            <pc:docMk/>
            <pc:sldMk cId="838204528" sldId="311"/>
            <ac:spMk id="3" creationId="{F9CD1B3C-1FC6-437A-A93F-AF91B0E07B23}"/>
          </ac:spMkLst>
        </pc:spChg>
        <pc:spChg chg="add del">
          <ac:chgData name="sh m" userId="242953856baa447c" providerId="LiveId" clId="{A6E9E9D5-7012-4401-9C35-2DFA29389DD0}" dt="2021-01-30T21:40:50.228" v="380" actId="26606"/>
          <ac:spMkLst>
            <pc:docMk/>
            <pc:sldMk cId="838204528" sldId="311"/>
            <ac:spMk id="8" creationId="{F04BED5A-E98E-4DA0-BAA5-4F6AB2492D6C}"/>
          </ac:spMkLst>
        </pc:spChg>
        <pc:spChg chg="add del">
          <ac:chgData name="sh m" userId="242953856baa447c" providerId="LiveId" clId="{A6E9E9D5-7012-4401-9C35-2DFA29389DD0}" dt="2021-01-30T21:40:50.228" v="380" actId="26606"/>
          <ac:spMkLst>
            <pc:docMk/>
            <pc:sldMk cId="838204528" sldId="311"/>
            <ac:spMk id="10" creationId="{EB64B94A-E40E-48CE-BD7B-C1A30AE572FB}"/>
          </ac:spMkLst>
        </pc:spChg>
        <pc:spChg chg="add del">
          <ac:chgData name="sh m" userId="242953856baa447c" providerId="LiveId" clId="{A6E9E9D5-7012-4401-9C35-2DFA29389DD0}" dt="2021-01-30T21:40:50.228" v="380" actId="26606"/>
          <ac:spMkLst>
            <pc:docMk/>
            <pc:sldMk cId="838204528" sldId="311"/>
            <ac:spMk id="14" creationId="{D1B26337-5AA4-470D-9687-5907CB53BAE9}"/>
          </ac:spMkLst>
        </pc:spChg>
        <pc:spChg chg="add del">
          <ac:chgData name="sh m" userId="242953856baa447c" providerId="LiveId" clId="{A6E9E9D5-7012-4401-9C35-2DFA29389DD0}" dt="2021-01-30T21:41:00.382" v="382" actId="26606"/>
          <ac:spMkLst>
            <pc:docMk/>
            <pc:sldMk cId="838204528" sldId="311"/>
            <ac:spMk id="16" creationId="{52DA11B6-B538-4624-9628-98B823D761D5}"/>
          </ac:spMkLst>
        </pc:spChg>
        <pc:spChg chg="add del">
          <ac:chgData name="sh m" userId="242953856baa447c" providerId="LiveId" clId="{A6E9E9D5-7012-4401-9C35-2DFA29389DD0}" dt="2021-01-30T21:41:00.382" v="382" actId="26606"/>
          <ac:spMkLst>
            <pc:docMk/>
            <pc:sldMk cId="838204528" sldId="311"/>
            <ac:spMk id="17" creationId="{065FAA58-0EDC-412F-A5F8-01968BE6052E}"/>
          </ac:spMkLst>
        </pc:spChg>
        <pc:spChg chg="add del">
          <ac:chgData name="sh m" userId="242953856baa447c" providerId="LiveId" clId="{A6E9E9D5-7012-4401-9C35-2DFA29389DD0}" dt="2021-01-30T21:41:00.382" v="382" actId="26606"/>
          <ac:spMkLst>
            <pc:docMk/>
            <pc:sldMk cId="838204528" sldId="311"/>
            <ac:spMk id="18" creationId="{CFB1CB5B-67A5-45DB-B8E1-7A09A642E3E4}"/>
          </ac:spMkLst>
        </pc:spChg>
        <pc:spChg chg="add del">
          <ac:chgData name="sh m" userId="242953856baa447c" providerId="LiveId" clId="{A6E9E9D5-7012-4401-9C35-2DFA29389DD0}" dt="2021-01-30T21:41:00.382" v="382" actId="26606"/>
          <ac:spMkLst>
            <pc:docMk/>
            <pc:sldMk cId="838204528" sldId="311"/>
            <ac:spMk id="19" creationId="{C8089CB0-2F03-4E3C-ADBB-570A3BE78F86}"/>
          </ac:spMkLst>
        </pc:spChg>
        <pc:spChg chg="add del">
          <ac:chgData name="sh m" userId="242953856baa447c" providerId="LiveId" clId="{A6E9E9D5-7012-4401-9C35-2DFA29389DD0}" dt="2021-01-30T21:41:00.382" v="382" actId="26606"/>
          <ac:spMkLst>
            <pc:docMk/>
            <pc:sldMk cId="838204528" sldId="311"/>
            <ac:spMk id="20" creationId="{0DBA80B1-3B69-49C0-8AC9-716ABA57F577}"/>
          </ac:spMkLst>
        </pc:spChg>
        <pc:spChg chg="add del">
          <ac:chgData name="sh m" userId="242953856baa447c" providerId="LiveId" clId="{A6E9E9D5-7012-4401-9C35-2DFA29389DD0}" dt="2021-01-30T21:41:00.382" v="382" actId="26606"/>
          <ac:spMkLst>
            <pc:docMk/>
            <pc:sldMk cId="838204528" sldId="311"/>
            <ac:spMk id="21" creationId="{047E1103-B264-49BE-BC2A-F4E40BD33B41}"/>
          </ac:spMkLst>
        </pc:spChg>
        <pc:spChg chg="add">
          <ac:chgData name="sh m" userId="242953856baa447c" providerId="LiveId" clId="{A6E9E9D5-7012-4401-9C35-2DFA29389DD0}" dt="2021-01-30T21:41:00.397" v="383" actId="26606"/>
          <ac:spMkLst>
            <pc:docMk/>
            <pc:sldMk cId="838204528" sldId="311"/>
            <ac:spMk id="23" creationId="{065FAA58-0EDC-412F-A5F8-01968BE6052E}"/>
          </ac:spMkLst>
        </pc:spChg>
        <pc:spChg chg="add">
          <ac:chgData name="sh m" userId="242953856baa447c" providerId="LiveId" clId="{A6E9E9D5-7012-4401-9C35-2DFA29389DD0}" dt="2021-01-30T21:41:00.397" v="383" actId="26606"/>
          <ac:spMkLst>
            <pc:docMk/>
            <pc:sldMk cId="838204528" sldId="311"/>
            <ac:spMk id="24" creationId="{0DBA80B1-3B69-49C0-8AC9-716ABA57F577}"/>
          </ac:spMkLst>
        </pc:spChg>
        <pc:spChg chg="add">
          <ac:chgData name="sh m" userId="242953856baa447c" providerId="LiveId" clId="{A6E9E9D5-7012-4401-9C35-2DFA29389DD0}" dt="2021-01-30T21:41:00.397" v="383" actId="26606"/>
          <ac:spMkLst>
            <pc:docMk/>
            <pc:sldMk cId="838204528" sldId="311"/>
            <ac:spMk id="25" creationId="{047E1103-B264-49BE-BC2A-F4E40BD33B41}"/>
          </ac:spMkLst>
        </pc:spChg>
        <pc:spChg chg="add">
          <ac:chgData name="sh m" userId="242953856baa447c" providerId="LiveId" clId="{A6E9E9D5-7012-4401-9C35-2DFA29389DD0}" dt="2021-01-30T21:41:00.397" v="383" actId="26606"/>
          <ac:spMkLst>
            <pc:docMk/>
            <pc:sldMk cId="838204528" sldId="311"/>
            <ac:spMk id="26" creationId="{52DA11B6-B538-4624-9628-98B823D761D5}"/>
          </ac:spMkLst>
        </pc:spChg>
        <pc:spChg chg="add">
          <ac:chgData name="sh m" userId="242953856baa447c" providerId="LiveId" clId="{A6E9E9D5-7012-4401-9C35-2DFA29389DD0}" dt="2021-01-30T21:41:00.397" v="383" actId="26606"/>
          <ac:spMkLst>
            <pc:docMk/>
            <pc:sldMk cId="838204528" sldId="311"/>
            <ac:spMk id="27" creationId="{CFB1CB5B-67A5-45DB-B8E1-7A09A642E3E4}"/>
          </ac:spMkLst>
        </pc:spChg>
        <pc:cxnChg chg="add del">
          <ac:chgData name="sh m" userId="242953856baa447c" providerId="LiveId" clId="{A6E9E9D5-7012-4401-9C35-2DFA29389DD0}" dt="2021-01-30T21:40:50.228" v="380" actId="26606"/>
          <ac:cxnSpMkLst>
            <pc:docMk/>
            <pc:sldMk cId="838204528" sldId="311"/>
            <ac:cxnSpMk id="12" creationId="{49EC5CA6-6479-49D5-B4B5-5643D26B83CD}"/>
          </ac:cxnSpMkLst>
        </pc:cxnChg>
      </pc:sldChg>
      <pc:sldChg chg="addSp delSp modSp new mod setBg">
        <pc:chgData name="sh m" userId="242953856baa447c" providerId="LiveId" clId="{A6E9E9D5-7012-4401-9C35-2DFA29389DD0}" dt="2021-01-30T21:51:52.259" v="420" actId="5793"/>
        <pc:sldMkLst>
          <pc:docMk/>
          <pc:sldMk cId="1493181823" sldId="312"/>
        </pc:sldMkLst>
        <pc:spChg chg="mod">
          <ac:chgData name="sh m" userId="242953856baa447c" providerId="LiveId" clId="{A6E9E9D5-7012-4401-9C35-2DFA29389DD0}" dt="2021-01-30T21:51:12.938" v="418" actId="26606"/>
          <ac:spMkLst>
            <pc:docMk/>
            <pc:sldMk cId="1493181823" sldId="312"/>
            <ac:spMk id="2" creationId="{5D59FB60-D1FA-41D9-8E95-AF019FA4C54B}"/>
          </ac:spMkLst>
        </pc:spChg>
        <pc:spChg chg="mod">
          <ac:chgData name="sh m" userId="242953856baa447c" providerId="LiveId" clId="{A6E9E9D5-7012-4401-9C35-2DFA29389DD0}" dt="2021-01-30T21:51:52.259" v="420" actId="5793"/>
          <ac:spMkLst>
            <pc:docMk/>
            <pc:sldMk cId="1493181823" sldId="312"/>
            <ac:spMk id="3" creationId="{3B4A46EF-5A86-40A1-B346-F0EE3353A9F3}"/>
          </ac:spMkLst>
        </pc:spChg>
        <pc:spChg chg="add del">
          <ac:chgData name="sh m" userId="242953856baa447c" providerId="LiveId" clId="{A6E9E9D5-7012-4401-9C35-2DFA29389DD0}" dt="2021-01-30T21:51:12.916" v="417" actId="26606"/>
          <ac:spMkLst>
            <pc:docMk/>
            <pc:sldMk cId="1493181823" sldId="312"/>
            <ac:spMk id="10" creationId="{0BBB6B01-5B73-410C-B70E-8CF2FA470D11}"/>
          </ac:spMkLst>
        </pc:spChg>
        <pc:spChg chg="add del">
          <ac:chgData name="sh m" userId="242953856baa447c" providerId="LiveId" clId="{A6E9E9D5-7012-4401-9C35-2DFA29389DD0}" dt="2021-01-30T21:51:12.916" v="417" actId="26606"/>
          <ac:spMkLst>
            <pc:docMk/>
            <pc:sldMk cId="1493181823" sldId="312"/>
            <ac:spMk id="12" creationId="{8712F587-12D0-435C-8E3F-F44C36EE71B8}"/>
          </ac:spMkLst>
        </pc:spChg>
        <pc:spChg chg="add">
          <ac:chgData name="sh m" userId="242953856baa447c" providerId="LiveId" clId="{A6E9E9D5-7012-4401-9C35-2DFA29389DD0}" dt="2021-01-30T21:51:12.938" v="418" actId="26606"/>
          <ac:spMkLst>
            <pc:docMk/>
            <pc:sldMk cId="1493181823" sldId="312"/>
            <ac:spMk id="14" creationId="{0BBB6B01-5B73-410C-B70E-8CF2FA470D11}"/>
          </ac:spMkLst>
        </pc:spChg>
        <pc:spChg chg="add">
          <ac:chgData name="sh m" userId="242953856baa447c" providerId="LiveId" clId="{A6E9E9D5-7012-4401-9C35-2DFA29389DD0}" dt="2021-01-30T21:51:12.938" v="418" actId="26606"/>
          <ac:spMkLst>
            <pc:docMk/>
            <pc:sldMk cId="1493181823" sldId="312"/>
            <ac:spMk id="15" creationId="{8712F587-12D0-435C-8E3F-F44C36EE71B8}"/>
          </ac:spMkLst>
        </pc:spChg>
        <pc:picChg chg="add del">
          <ac:chgData name="sh m" userId="242953856baa447c" providerId="LiveId" clId="{A6E9E9D5-7012-4401-9C35-2DFA29389DD0}" dt="2021-01-30T21:51:12.916" v="417" actId="26606"/>
          <ac:picMkLst>
            <pc:docMk/>
            <pc:sldMk cId="1493181823" sldId="312"/>
            <ac:picMk id="7" creationId="{E75DEB91-9C78-451A-AE9F-C2F5A63C72B9}"/>
          </ac:picMkLst>
        </pc:picChg>
        <pc:picChg chg="add">
          <ac:chgData name="sh m" userId="242953856baa447c" providerId="LiveId" clId="{A6E9E9D5-7012-4401-9C35-2DFA29389DD0}" dt="2021-01-30T21:51:12.938" v="418" actId="26606"/>
          <ac:picMkLst>
            <pc:docMk/>
            <pc:sldMk cId="1493181823" sldId="312"/>
            <ac:picMk id="16" creationId="{D430F4E3-F38E-4536-94A1-C44D5105B45B}"/>
          </ac:picMkLst>
        </pc:picChg>
      </pc:sldChg>
      <pc:sldChg chg="addSp delSp modSp new mod setBg setClrOvrMap">
        <pc:chgData name="sh m" userId="242953856baa447c" providerId="LiveId" clId="{A6E9E9D5-7012-4401-9C35-2DFA29389DD0}" dt="2021-01-30T22:01:08.188" v="722" actId="26606"/>
        <pc:sldMkLst>
          <pc:docMk/>
          <pc:sldMk cId="4127275125" sldId="313"/>
        </pc:sldMkLst>
        <pc:spChg chg="mod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2" creationId="{1AF9519A-4FFA-44E0-986E-239299F0BDCF}"/>
          </ac:spMkLst>
        </pc:spChg>
        <pc:spChg chg="mod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3" creationId="{E3BF1AA7-02C2-42EE-8214-9D5667328D47}"/>
          </ac:spMkLst>
        </pc:spChg>
        <pc:spChg chg="add del">
          <ac:chgData name="sh m" userId="242953856baa447c" providerId="LiveId" clId="{A6E9E9D5-7012-4401-9C35-2DFA29389DD0}" dt="2021-01-30T21:54:41.688" v="471"/>
          <ac:spMkLst>
            <pc:docMk/>
            <pc:sldMk cId="4127275125" sldId="313"/>
            <ac:spMk id="4" creationId="{CE9739AA-359F-4B8E-BED7-77CF12E38C3A}"/>
          </ac:spMkLst>
        </pc:spChg>
        <pc:spChg chg="add del">
          <ac:chgData name="sh m" userId="242953856baa447c" providerId="LiveId" clId="{A6E9E9D5-7012-4401-9C35-2DFA29389DD0}" dt="2021-01-30T21:54:55.750" v="473"/>
          <ac:spMkLst>
            <pc:docMk/>
            <pc:sldMk cId="4127275125" sldId="313"/>
            <ac:spMk id="5" creationId="{751F5628-5BF5-4E39-9BC0-F5D27426EB56}"/>
          </ac:spMkLst>
        </pc:spChg>
        <pc:spChg chg="add del">
          <ac:chgData name="sh m" userId="242953856baa447c" providerId="LiveId" clId="{A6E9E9D5-7012-4401-9C35-2DFA29389DD0}" dt="2021-01-30T21:55:14.074" v="475"/>
          <ac:spMkLst>
            <pc:docMk/>
            <pc:sldMk cId="4127275125" sldId="313"/>
            <ac:spMk id="6" creationId="{37723B37-B77D-4029-803A-6BEA5F2E9BB5}"/>
          </ac:spMkLst>
        </pc:spChg>
        <pc:spChg chg="add del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8" creationId="{065FAA58-0EDC-412F-A5F8-01968BE6052E}"/>
          </ac:spMkLst>
        </pc:spChg>
        <pc:spChg chg="add del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10" creationId="{0DBA80B1-3B69-49C0-8AC9-716ABA57F577}"/>
          </ac:spMkLst>
        </pc:spChg>
        <pc:spChg chg="add del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12" creationId="{047E1103-B264-49BE-BC2A-F4E40BD33B41}"/>
          </ac:spMkLst>
        </pc:spChg>
        <pc:spChg chg="add del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14" creationId="{52DA11B6-B538-4624-9628-98B823D761D5}"/>
          </ac:spMkLst>
        </pc:spChg>
        <pc:spChg chg="add del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16" creationId="{CFB1CB5B-67A5-45DB-B8E1-7A09A642E3E4}"/>
          </ac:spMkLst>
        </pc:spChg>
        <pc:spChg chg="add del">
          <ac:chgData name="sh m" userId="242953856baa447c" providerId="LiveId" clId="{A6E9E9D5-7012-4401-9C35-2DFA29389DD0}" dt="2021-01-30T22:01:08.188" v="721" actId="26606"/>
          <ac:spMkLst>
            <pc:docMk/>
            <pc:sldMk cId="4127275125" sldId="313"/>
            <ac:spMk id="21" creationId="{ED15573D-0E45-4691-B525-471152EC18CD}"/>
          </ac:spMkLst>
        </pc:spChg>
        <pc:spChg chg="add del">
          <ac:chgData name="sh m" userId="242953856baa447c" providerId="LiveId" clId="{A6E9E9D5-7012-4401-9C35-2DFA29389DD0}" dt="2021-01-30T22:01:08.188" v="721" actId="26606"/>
          <ac:spMkLst>
            <pc:docMk/>
            <pc:sldMk cId="4127275125" sldId="313"/>
            <ac:spMk id="23" creationId="{9E448559-19A4-4252-8C27-54C1DA906F8A}"/>
          </ac:spMkLst>
        </pc:spChg>
        <pc:spChg chg="add del">
          <ac:chgData name="sh m" userId="242953856baa447c" providerId="LiveId" clId="{A6E9E9D5-7012-4401-9C35-2DFA29389DD0}" dt="2021-01-30T22:01:08.188" v="721" actId="26606"/>
          <ac:spMkLst>
            <pc:docMk/>
            <pc:sldMk cId="4127275125" sldId="313"/>
            <ac:spMk id="25" creationId="{1B19C35E-4E30-4F1D-9FC2-F2FA6191E453}"/>
          </ac:spMkLst>
        </pc:spChg>
        <pc:spChg chg="add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27" creationId="{047E1103-B264-49BE-BC2A-F4E40BD33B41}"/>
          </ac:spMkLst>
        </pc:spChg>
        <pc:spChg chg="add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28" creationId="{065FAA58-0EDC-412F-A5F8-01968BE6052E}"/>
          </ac:spMkLst>
        </pc:spChg>
        <pc:spChg chg="add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29" creationId="{52DA11B6-B538-4624-9628-98B823D761D5}"/>
          </ac:spMkLst>
        </pc:spChg>
        <pc:spChg chg="add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30" creationId="{C8089CB0-2F03-4E3C-ADBB-570A3BE78F86}"/>
          </ac:spMkLst>
        </pc:spChg>
        <pc:spChg chg="add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31" creationId="{CFB1CB5B-67A5-45DB-B8E1-7A09A642E3E4}"/>
          </ac:spMkLst>
        </pc:spChg>
        <pc:spChg chg="add">
          <ac:chgData name="sh m" userId="242953856baa447c" providerId="LiveId" clId="{A6E9E9D5-7012-4401-9C35-2DFA29389DD0}" dt="2021-01-30T22:01:08.188" v="722" actId="26606"/>
          <ac:spMkLst>
            <pc:docMk/>
            <pc:sldMk cId="4127275125" sldId="313"/>
            <ac:spMk id="32" creationId="{0DBA80B1-3B69-49C0-8AC9-716ABA57F577}"/>
          </ac:spMkLst>
        </pc:spChg>
      </pc:sldChg>
      <pc:sldChg chg="addSp delSp modSp new del mod">
        <pc:chgData name="sh m" userId="242953856baa447c" providerId="LiveId" clId="{A6E9E9D5-7012-4401-9C35-2DFA29389DD0}" dt="2021-01-30T22:28:48.713" v="727" actId="2696"/>
        <pc:sldMkLst>
          <pc:docMk/>
          <pc:sldMk cId="1565331664" sldId="314"/>
        </pc:sldMkLst>
        <pc:spChg chg="mod">
          <ac:chgData name="sh m" userId="242953856baa447c" providerId="LiveId" clId="{A6E9E9D5-7012-4401-9C35-2DFA29389DD0}" dt="2021-01-30T22:01:52.720" v="725" actId="20577"/>
          <ac:spMkLst>
            <pc:docMk/>
            <pc:sldMk cId="1565331664" sldId="314"/>
            <ac:spMk id="2" creationId="{9FB537D9-AF13-465E-9194-C4CF3BC622AC}"/>
          </ac:spMkLst>
        </pc:spChg>
        <pc:spChg chg="del">
          <ac:chgData name="sh m" userId="242953856baa447c" providerId="LiveId" clId="{A6E9E9D5-7012-4401-9C35-2DFA29389DD0}" dt="2021-01-30T22:12:38.831" v="726"/>
          <ac:spMkLst>
            <pc:docMk/>
            <pc:sldMk cId="1565331664" sldId="314"/>
            <ac:spMk id="3" creationId="{717D158E-F53A-49EB-92FB-BF13F4709BE2}"/>
          </ac:spMkLst>
        </pc:spChg>
        <pc:graphicFrameChg chg="add mod">
          <ac:chgData name="sh m" userId="242953856baa447c" providerId="LiveId" clId="{A6E9E9D5-7012-4401-9C35-2DFA29389DD0}" dt="2021-01-30T22:12:38.831" v="726"/>
          <ac:graphicFrameMkLst>
            <pc:docMk/>
            <pc:sldMk cId="1565331664" sldId="314"/>
            <ac:graphicFrameMk id="5" creationId="{E0422DC2-445D-4268-8809-A9BE147A2953}"/>
          </ac:graphicFrameMkLst>
        </pc:graphicFrameChg>
      </pc:sldChg>
      <pc:sldChg chg="addSp delSp modSp new mod">
        <pc:chgData name="sh m" userId="242953856baa447c" providerId="LiveId" clId="{A6E9E9D5-7012-4401-9C35-2DFA29389DD0}" dt="2021-01-30T22:29:30.232" v="731" actId="20577"/>
        <pc:sldMkLst>
          <pc:docMk/>
          <pc:sldMk cId="3595789486" sldId="314"/>
        </pc:sldMkLst>
        <pc:spChg chg="mod">
          <ac:chgData name="sh m" userId="242953856baa447c" providerId="LiveId" clId="{A6E9E9D5-7012-4401-9C35-2DFA29389DD0}" dt="2021-01-30T22:29:30.232" v="731" actId="20577"/>
          <ac:spMkLst>
            <pc:docMk/>
            <pc:sldMk cId="3595789486" sldId="314"/>
            <ac:spMk id="2" creationId="{340CEE98-7DF5-4B3D-9C68-CB466665E59F}"/>
          </ac:spMkLst>
        </pc:spChg>
        <pc:spChg chg="del">
          <ac:chgData name="sh m" userId="242953856baa447c" providerId="LiveId" clId="{A6E9E9D5-7012-4401-9C35-2DFA29389DD0}" dt="2021-01-30T22:29:13.036" v="729"/>
          <ac:spMkLst>
            <pc:docMk/>
            <pc:sldMk cId="3595789486" sldId="314"/>
            <ac:spMk id="3" creationId="{7C3A9257-FC04-470C-999D-32BF1956B59C}"/>
          </ac:spMkLst>
        </pc:spChg>
        <pc:graphicFrameChg chg="add mod">
          <ac:chgData name="sh m" userId="242953856baa447c" providerId="LiveId" clId="{A6E9E9D5-7012-4401-9C35-2DFA29389DD0}" dt="2021-01-30T22:29:13.036" v="729"/>
          <ac:graphicFrameMkLst>
            <pc:docMk/>
            <pc:sldMk cId="3595789486" sldId="314"/>
            <ac:graphicFrameMk id="4" creationId="{1B12247B-E742-4F35-8943-5E1528DB52EB}"/>
          </ac:graphicFrameMkLst>
        </pc:graphicFrameChg>
      </pc:sldChg>
      <pc:sldChg chg="addSp delSp modSp add mod">
        <pc:chgData name="sh m" userId="242953856baa447c" providerId="LiveId" clId="{A6E9E9D5-7012-4401-9C35-2DFA29389DD0}" dt="2021-01-30T22:30:25.354" v="735"/>
        <pc:sldMkLst>
          <pc:docMk/>
          <pc:sldMk cId="1093917323" sldId="315"/>
        </pc:sldMkLst>
        <pc:spChg chg="add del mod">
          <ac:chgData name="sh m" userId="242953856baa447c" providerId="LiveId" clId="{A6E9E9D5-7012-4401-9C35-2DFA29389DD0}" dt="2021-01-30T22:30:25.354" v="735"/>
          <ac:spMkLst>
            <pc:docMk/>
            <pc:sldMk cId="1093917323" sldId="315"/>
            <ac:spMk id="5" creationId="{4F875F2A-1BAC-414C-85E3-B16D03D18879}"/>
          </ac:spMkLst>
        </pc:spChg>
        <pc:graphicFrameChg chg="del modGraphic">
          <ac:chgData name="sh m" userId="242953856baa447c" providerId="LiveId" clId="{A6E9E9D5-7012-4401-9C35-2DFA29389DD0}" dt="2021-01-30T22:30:20.920" v="734" actId="478"/>
          <ac:graphicFrameMkLst>
            <pc:docMk/>
            <pc:sldMk cId="1093917323" sldId="315"/>
            <ac:graphicFrameMk id="4" creationId="{1B12247B-E742-4F35-8943-5E1528DB52EB}"/>
          </ac:graphicFrameMkLst>
        </pc:graphicFrameChg>
        <pc:graphicFrameChg chg="add mod">
          <ac:chgData name="sh m" userId="242953856baa447c" providerId="LiveId" clId="{A6E9E9D5-7012-4401-9C35-2DFA29389DD0}" dt="2021-01-30T22:30:25.354" v="735"/>
          <ac:graphicFrameMkLst>
            <pc:docMk/>
            <pc:sldMk cId="1093917323" sldId="315"/>
            <ac:graphicFrameMk id="6" creationId="{A702B8A9-D328-4AB0-B9A5-C36D515FDBE9}"/>
          </ac:graphicFrameMkLst>
        </pc:graphicFrameChg>
      </pc:sldChg>
      <pc:sldChg chg="addSp delSp modSp add mod setBg">
        <pc:chgData name="sh m" userId="242953856baa447c" providerId="LiveId" clId="{A6E9E9D5-7012-4401-9C35-2DFA29389DD0}" dt="2021-01-30T22:31:57.413" v="742" actId="26606"/>
        <pc:sldMkLst>
          <pc:docMk/>
          <pc:sldMk cId="2943558803" sldId="316"/>
        </pc:sldMkLst>
        <pc:spChg chg="mod or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2" creationId="{340CEE98-7DF5-4B3D-9C68-CB466665E59F}"/>
          </ac:spMkLst>
        </pc:spChg>
        <pc:spChg chg="add del mod">
          <ac:chgData name="sh m" userId="242953856baa447c" providerId="LiveId" clId="{A6E9E9D5-7012-4401-9C35-2DFA29389DD0}" dt="2021-01-30T22:31:46.041" v="741"/>
          <ac:spMkLst>
            <pc:docMk/>
            <pc:sldMk cId="2943558803" sldId="316"/>
            <ac:spMk id="4" creationId="{12D95B0F-8311-4ED5-94A9-05DD1333010C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71" creationId="{904DB13E-F722-4ED6-BB00-556651E95281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73" creationId="{1E8D93C5-28EB-42D0-86CE-D804955653CC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75" creationId="{AB1B1E7D-F76D-4744-AF85-239E6998A4C5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77" creationId="{3BB65211-00DB-45B6-A223-033B2D19CBE8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84" creationId="{EA4E4267-CAF0-4C38-8DC6-CD3B1A9F046E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86" creationId="{0EE3ACC5-126D-4BA4-8B45-7F0B5B839C51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88" creationId="{AB2868F7-FE10-4289-A5BD-90763C7A2F5A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90" creationId="{BD94142C-10EE-487C-A327-404FDF358F22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92" creationId="{5F7FAC2D-7A74-4939-A917-A1A5AF935685}"/>
          </ac:spMkLst>
        </pc:spChg>
        <pc:spChg chg="add">
          <ac:chgData name="sh m" userId="242953856baa447c" providerId="LiveId" clId="{A6E9E9D5-7012-4401-9C35-2DFA29389DD0}" dt="2021-01-30T22:31:57.413" v="742" actId="26606"/>
          <ac:spMkLst>
            <pc:docMk/>
            <pc:sldMk cId="2943558803" sldId="316"/>
            <ac:spMk id="94" creationId="{BA53A868-C420-4BAE-9244-EC162AF05CFC}"/>
          </ac:spMkLst>
        </pc:spChg>
        <pc:grpChg chg="add">
          <ac:chgData name="sh m" userId="242953856baa447c" providerId="LiveId" clId="{A6E9E9D5-7012-4401-9C35-2DFA29389DD0}" dt="2021-01-30T22:31:57.413" v="742" actId="26606"/>
          <ac:grpSpMkLst>
            <pc:docMk/>
            <pc:sldMk cId="2943558803" sldId="316"/>
            <ac:grpSpMk id="79" creationId="{E26428D7-C6F3-473D-A360-A3F5C3E8728C}"/>
          </ac:grpSpMkLst>
        </pc:grpChg>
        <pc:graphicFrameChg chg="del modGraphic">
          <ac:chgData name="sh m" userId="242953856baa447c" providerId="LiveId" clId="{A6E9E9D5-7012-4401-9C35-2DFA29389DD0}" dt="2021-01-30T22:31:42.248" v="740" actId="478"/>
          <ac:graphicFrameMkLst>
            <pc:docMk/>
            <pc:sldMk cId="2943558803" sldId="316"/>
            <ac:graphicFrameMk id="6" creationId="{A702B8A9-D328-4AB0-B9A5-C36D515FDBE9}"/>
          </ac:graphicFrameMkLst>
        </pc:graphicFrameChg>
        <pc:picChg chg="add mod">
          <ac:chgData name="sh m" userId="242953856baa447c" providerId="LiveId" clId="{A6E9E9D5-7012-4401-9C35-2DFA29389DD0}" dt="2021-01-30T22:31:57.413" v="742" actId="26606"/>
          <ac:picMkLst>
            <pc:docMk/>
            <pc:sldMk cId="2943558803" sldId="316"/>
            <ac:picMk id="5122" creationId="{9483D60A-EA5D-4CDC-A713-6C55DC086E87}"/>
          </ac:picMkLst>
        </pc:picChg>
        <pc:cxnChg chg="add">
          <ac:chgData name="sh m" userId="242953856baa447c" providerId="LiveId" clId="{A6E9E9D5-7012-4401-9C35-2DFA29389DD0}" dt="2021-01-30T22:31:57.413" v="742" actId="26606"/>
          <ac:cxnSpMkLst>
            <pc:docMk/>
            <pc:sldMk cId="2943558803" sldId="316"/>
            <ac:cxnSpMk id="96" creationId="{F8D93CCA-A85E-4529-A6F0-8BB54D27BCD1}"/>
          </ac:cxnSpMkLst>
        </pc:cxnChg>
        <pc:cxnChg chg="add">
          <ac:chgData name="sh m" userId="242953856baa447c" providerId="LiveId" clId="{A6E9E9D5-7012-4401-9C35-2DFA29389DD0}" dt="2021-01-30T22:31:57.413" v="742" actId="26606"/>
          <ac:cxnSpMkLst>
            <pc:docMk/>
            <pc:sldMk cId="2943558803" sldId="316"/>
            <ac:cxnSpMk id="98" creationId="{C2686EF3-81CC-419F-96C3-002A75880309}"/>
          </ac:cxnSpMkLst>
        </pc:cxnChg>
        <pc:cxnChg chg="add">
          <ac:chgData name="sh m" userId="242953856baa447c" providerId="LiveId" clId="{A6E9E9D5-7012-4401-9C35-2DFA29389DD0}" dt="2021-01-30T22:31:57.413" v="742" actId="26606"/>
          <ac:cxnSpMkLst>
            <pc:docMk/>
            <pc:sldMk cId="2943558803" sldId="316"/>
            <ac:cxnSpMk id="100" creationId="{1ECFA516-C18C-41AE-AFF2-A0D0A59C9E90}"/>
          </ac:cxnSpMkLst>
        </pc:cxnChg>
      </pc:sldChg>
      <pc:sldChg chg="addSp delSp modSp add mod">
        <pc:chgData name="sh m" userId="242953856baa447c" providerId="LiveId" clId="{A6E9E9D5-7012-4401-9C35-2DFA29389DD0}" dt="2021-01-30T22:32:53.818" v="746" actId="26606"/>
        <pc:sldMkLst>
          <pc:docMk/>
          <pc:sldMk cId="4140058291" sldId="317"/>
        </pc:sldMkLst>
        <pc:spChg chg="mod or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2" creationId="{340CEE98-7DF5-4B3D-9C68-CB466665E59F}"/>
          </ac:spMkLst>
        </pc:spChg>
        <pc:spChg chg="add del mod">
          <ac:chgData name="sh m" userId="242953856baa447c" providerId="LiveId" clId="{A6E9E9D5-7012-4401-9C35-2DFA29389DD0}" dt="2021-01-30T22:32:39.161" v="745"/>
          <ac:spMkLst>
            <pc:docMk/>
            <pc:sldMk cId="4140058291" sldId="317"/>
            <ac:spMk id="3" creationId="{A1F1024B-5861-410B-8B7B-68B4F59295B2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71" creationId="{904DB13E-F722-4ED6-BB00-556651E95281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73" creationId="{1E8D93C5-28EB-42D0-86CE-D804955653CC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75" creationId="{AB1B1E7D-F76D-4744-AF85-239E6998A4C5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77" creationId="{3BB65211-00DB-45B6-A223-033B2D19CBE8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84" creationId="{EA4E4267-CAF0-4C38-8DC6-CD3B1A9F046E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86" creationId="{0EE3ACC5-126D-4BA4-8B45-7F0B5B839C51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88" creationId="{AB2868F7-FE10-4289-A5BD-90763C7A2F5A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90" creationId="{BD94142C-10EE-487C-A327-404FDF358F22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92" creationId="{5F7FAC2D-7A74-4939-A917-A1A5AF935685}"/>
          </ac:spMkLst>
        </pc:spChg>
        <pc:spChg chg="del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94" creationId="{BA53A868-C420-4BAE-9244-EC162AF05CFC}"/>
          </ac:spMkLst>
        </pc:spChg>
        <pc:spChg chg="ad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135" creationId="{904DB13E-F722-4ED6-BB00-556651E95281}"/>
          </ac:spMkLst>
        </pc:spChg>
        <pc:spChg chg="ad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137" creationId="{1E8D93C5-28EB-42D0-86CE-D804955653CC}"/>
          </ac:spMkLst>
        </pc:spChg>
        <pc:spChg chg="ad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139" creationId="{AB1B1E7D-F76D-4744-AF85-239E6998A4C5}"/>
          </ac:spMkLst>
        </pc:spChg>
        <pc:spChg chg="ad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141" creationId="{3BB65211-00DB-45B6-A223-033B2D19CBE8}"/>
          </ac:spMkLst>
        </pc:spChg>
        <pc:spChg chg="ad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148" creationId="{1C3E817E-E139-426E-89E5-9DD346EC7514}"/>
          </ac:spMkLst>
        </pc:spChg>
        <pc:spChg chg="ad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150" creationId="{E2ADD2F6-F7FC-464F-8F18-5BDBD27A732F}"/>
          </ac:spMkLst>
        </pc:spChg>
        <pc:spChg chg="ad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152" creationId="{5A3A31F1-FA83-497F-98FF-9A5621DC5560}"/>
          </ac:spMkLst>
        </pc:spChg>
        <pc:spChg chg="ad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154" creationId="{343FF9E2-8F7E-4BCC-9A50-C41AD8A56DD9}"/>
          </ac:spMkLst>
        </pc:spChg>
        <pc:spChg chg="add">
          <ac:chgData name="sh m" userId="242953856baa447c" providerId="LiveId" clId="{A6E9E9D5-7012-4401-9C35-2DFA29389DD0}" dt="2021-01-30T22:32:53.818" v="746" actId="26606"/>
          <ac:spMkLst>
            <pc:docMk/>
            <pc:sldMk cId="4140058291" sldId="317"/>
            <ac:spMk id="156" creationId="{47751BC8-250F-493B-BDF9-D45BA5991D8A}"/>
          </ac:spMkLst>
        </pc:spChg>
        <pc:grpChg chg="del">
          <ac:chgData name="sh m" userId="242953856baa447c" providerId="LiveId" clId="{A6E9E9D5-7012-4401-9C35-2DFA29389DD0}" dt="2021-01-30T22:32:53.818" v="746" actId="26606"/>
          <ac:grpSpMkLst>
            <pc:docMk/>
            <pc:sldMk cId="4140058291" sldId="317"/>
            <ac:grpSpMk id="79" creationId="{E26428D7-C6F3-473D-A360-A3F5C3E8728C}"/>
          </ac:grpSpMkLst>
        </pc:grpChg>
        <pc:grpChg chg="add">
          <ac:chgData name="sh m" userId="242953856baa447c" providerId="LiveId" clId="{A6E9E9D5-7012-4401-9C35-2DFA29389DD0}" dt="2021-01-30T22:32:53.818" v="746" actId="26606"/>
          <ac:grpSpMkLst>
            <pc:docMk/>
            <pc:sldMk cId="4140058291" sldId="317"/>
            <ac:grpSpMk id="143" creationId="{E26428D7-C6F3-473D-A360-A3F5C3E8728C}"/>
          </ac:grpSpMkLst>
        </pc:grpChg>
        <pc:picChg chg="del">
          <ac:chgData name="sh m" userId="242953856baa447c" providerId="LiveId" clId="{A6E9E9D5-7012-4401-9C35-2DFA29389DD0}" dt="2021-01-30T22:32:30.581" v="744" actId="478"/>
          <ac:picMkLst>
            <pc:docMk/>
            <pc:sldMk cId="4140058291" sldId="317"/>
            <ac:picMk id="5122" creationId="{9483D60A-EA5D-4CDC-A713-6C55DC086E87}"/>
          </ac:picMkLst>
        </pc:picChg>
        <pc:picChg chg="add mod">
          <ac:chgData name="sh m" userId="242953856baa447c" providerId="LiveId" clId="{A6E9E9D5-7012-4401-9C35-2DFA29389DD0}" dt="2021-01-30T22:32:53.818" v="746" actId="26606"/>
          <ac:picMkLst>
            <pc:docMk/>
            <pc:sldMk cId="4140058291" sldId="317"/>
            <ac:picMk id="6146" creationId="{F7B3B6CF-4805-4F9D-900B-BF87DCB4EA69}"/>
          </ac:picMkLst>
        </pc:picChg>
        <pc:cxnChg chg="del">
          <ac:chgData name="sh m" userId="242953856baa447c" providerId="LiveId" clId="{A6E9E9D5-7012-4401-9C35-2DFA29389DD0}" dt="2021-01-30T22:32:53.818" v="746" actId="26606"/>
          <ac:cxnSpMkLst>
            <pc:docMk/>
            <pc:sldMk cId="4140058291" sldId="317"/>
            <ac:cxnSpMk id="96" creationId="{F8D93CCA-A85E-4529-A6F0-8BB54D27BCD1}"/>
          </ac:cxnSpMkLst>
        </pc:cxnChg>
        <pc:cxnChg chg="del">
          <ac:chgData name="sh m" userId="242953856baa447c" providerId="LiveId" clId="{A6E9E9D5-7012-4401-9C35-2DFA29389DD0}" dt="2021-01-30T22:32:53.818" v="746" actId="26606"/>
          <ac:cxnSpMkLst>
            <pc:docMk/>
            <pc:sldMk cId="4140058291" sldId="317"/>
            <ac:cxnSpMk id="98" creationId="{C2686EF3-81CC-419F-96C3-002A75880309}"/>
          </ac:cxnSpMkLst>
        </pc:cxnChg>
        <pc:cxnChg chg="del">
          <ac:chgData name="sh m" userId="242953856baa447c" providerId="LiveId" clId="{A6E9E9D5-7012-4401-9C35-2DFA29389DD0}" dt="2021-01-30T22:32:53.818" v="746" actId="26606"/>
          <ac:cxnSpMkLst>
            <pc:docMk/>
            <pc:sldMk cId="4140058291" sldId="317"/>
            <ac:cxnSpMk id="100" creationId="{1ECFA516-C18C-41AE-AFF2-A0D0A59C9E90}"/>
          </ac:cxnSpMkLst>
        </pc:cxnChg>
        <pc:cxnChg chg="add">
          <ac:chgData name="sh m" userId="242953856baa447c" providerId="LiveId" clId="{A6E9E9D5-7012-4401-9C35-2DFA29389DD0}" dt="2021-01-30T22:32:53.818" v="746" actId="26606"/>
          <ac:cxnSpMkLst>
            <pc:docMk/>
            <pc:sldMk cId="4140058291" sldId="317"/>
            <ac:cxnSpMk id="158" creationId="{BF0F044C-8394-47CB-8E3D-FA56B0693961}"/>
          </ac:cxnSpMkLst>
        </pc:cxnChg>
        <pc:cxnChg chg="add">
          <ac:chgData name="sh m" userId="242953856baa447c" providerId="LiveId" clId="{A6E9E9D5-7012-4401-9C35-2DFA29389DD0}" dt="2021-01-30T22:32:53.818" v="746" actId="26606"/>
          <ac:cxnSpMkLst>
            <pc:docMk/>
            <pc:sldMk cId="4140058291" sldId="317"/>
            <ac:cxnSpMk id="160" creationId="{6B2DCD75-B707-4C51-8ADC-813834C09A87}"/>
          </ac:cxnSpMkLst>
        </pc:cxnChg>
        <pc:cxnChg chg="add">
          <ac:chgData name="sh m" userId="242953856baa447c" providerId="LiveId" clId="{A6E9E9D5-7012-4401-9C35-2DFA29389DD0}" dt="2021-01-30T22:32:53.818" v="746" actId="26606"/>
          <ac:cxnSpMkLst>
            <pc:docMk/>
            <pc:sldMk cId="4140058291" sldId="317"/>
            <ac:cxnSpMk id="162" creationId="{F4851414-8BB1-42EF-912B-608FCE07B247}"/>
          </ac:cxnSpMkLst>
        </pc:cxnChg>
      </pc:sldChg>
      <pc:sldChg chg="addSp delSp modSp new mod setBg">
        <pc:chgData name="sh m" userId="242953856baa447c" providerId="LiveId" clId="{A6E9E9D5-7012-4401-9C35-2DFA29389DD0}" dt="2021-01-30T23:05:01.182" v="941" actId="313"/>
        <pc:sldMkLst>
          <pc:docMk/>
          <pc:sldMk cId="3228933120" sldId="318"/>
        </pc:sldMkLst>
        <pc:spChg chg="mod">
          <ac:chgData name="sh m" userId="242953856baa447c" providerId="LiveId" clId="{A6E9E9D5-7012-4401-9C35-2DFA29389DD0}" dt="2021-01-30T23:05:01.182" v="941" actId="313"/>
          <ac:spMkLst>
            <pc:docMk/>
            <pc:sldMk cId="3228933120" sldId="318"/>
            <ac:spMk id="2" creationId="{52FF7D56-A025-4A94-A1C8-A76333C6CC44}"/>
          </ac:spMkLst>
        </pc:spChg>
        <pc:spChg chg="add mod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4" creationId="{43EB9952-4728-4120-959F-146DEFC0322C}"/>
          </ac:spMkLst>
        </pc:spChg>
        <pc:spChg chg="add del">
          <ac:chgData name="sh m" userId="242953856baa447c" providerId="LiveId" clId="{A6E9E9D5-7012-4401-9C35-2DFA29389DD0}" dt="2021-01-30T22:36:10.537" v="763" actId="26606"/>
          <ac:spMkLst>
            <pc:docMk/>
            <pc:sldMk cId="3228933120" sldId="318"/>
            <ac:spMk id="9" creationId="{1E94681D-2A4C-4A8D-B9B5-31D440D0328D}"/>
          </ac:spMkLst>
        </pc:spChg>
        <pc:spChg chg="add del">
          <ac:chgData name="sh m" userId="242953856baa447c" providerId="LiveId" clId="{A6E9E9D5-7012-4401-9C35-2DFA29389DD0}" dt="2021-01-30T22:36:10.537" v="763" actId="26606"/>
          <ac:spMkLst>
            <pc:docMk/>
            <pc:sldMk cId="3228933120" sldId="318"/>
            <ac:spMk id="11" creationId="{88DE9B99-ADEF-4DA4-A716-52D0A8BE5332}"/>
          </ac:spMkLst>
        </pc:spChg>
        <pc:spChg chg="add del">
          <ac:chgData name="sh m" userId="242953856baa447c" providerId="LiveId" clId="{A6E9E9D5-7012-4401-9C35-2DFA29389DD0}" dt="2021-01-30T22:36:10.537" v="763" actId="26606"/>
          <ac:spMkLst>
            <pc:docMk/>
            <pc:sldMk cId="3228933120" sldId="318"/>
            <ac:spMk id="13" creationId="{6E20860D-8992-496E-BC22-8450E344BED6}"/>
          </ac:spMkLst>
        </pc:spChg>
        <pc:spChg chg="add del">
          <ac:chgData name="sh m" userId="242953856baa447c" providerId="LiveId" clId="{A6E9E9D5-7012-4401-9C35-2DFA29389DD0}" dt="2021-01-30T22:36:10.537" v="763" actId="26606"/>
          <ac:spMkLst>
            <pc:docMk/>
            <pc:sldMk cId="3228933120" sldId="318"/>
            <ac:spMk id="15" creationId="{F04BED5A-E98E-4DA0-BAA5-4F6AB2492D6C}"/>
          </ac:spMkLst>
        </pc:spChg>
        <pc:spChg chg="add del">
          <ac:chgData name="sh m" userId="242953856baa447c" providerId="LiveId" clId="{A6E9E9D5-7012-4401-9C35-2DFA29389DD0}" dt="2021-01-30T22:36:10.537" v="763" actId="26606"/>
          <ac:spMkLst>
            <pc:docMk/>
            <pc:sldMk cId="3228933120" sldId="318"/>
            <ac:spMk id="17" creationId="{EB64B94A-E40E-48CE-BD7B-C1A30AE572FB}"/>
          </ac:spMkLst>
        </pc:spChg>
        <pc:spChg chg="add del">
          <ac:chgData name="sh m" userId="242953856baa447c" providerId="LiveId" clId="{A6E9E9D5-7012-4401-9C35-2DFA29389DD0}" dt="2021-01-30T22:36:10.537" v="763" actId="26606"/>
          <ac:spMkLst>
            <pc:docMk/>
            <pc:sldMk cId="3228933120" sldId="318"/>
            <ac:spMk id="21" creationId="{D1B26337-5AA4-470D-9687-5907CB53BAE9}"/>
          </ac:spMkLst>
        </pc:spChg>
        <pc:spChg chg="add del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23" creationId="{1E94681D-2A4C-4A8D-B9B5-31D440D0328D}"/>
          </ac:spMkLst>
        </pc:spChg>
        <pc:spChg chg="add del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24" creationId="{88DE9B99-ADEF-4DA4-A716-52D0A8BE5332}"/>
          </ac:spMkLst>
        </pc:spChg>
        <pc:spChg chg="add del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25" creationId="{6E20860D-8992-496E-BC22-8450E344BED6}"/>
          </ac:spMkLst>
        </pc:spChg>
        <pc:spChg chg="add del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26" creationId="{70120F84-A866-4D9F-8B1C-9120A013D654}"/>
          </ac:spMkLst>
        </pc:spChg>
        <pc:spChg chg="add del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27" creationId="{252FEFEF-6AC0-46B6-AC09-11FC56196FA4}"/>
          </ac:spMkLst>
        </pc:spChg>
        <pc:spChg chg="add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32" creationId="{1E94681D-2A4C-4A8D-B9B5-31D440D0328D}"/>
          </ac:spMkLst>
        </pc:spChg>
        <pc:spChg chg="add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34" creationId="{88DE9B99-ADEF-4DA4-A716-52D0A8BE5332}"/>
          </ac:spMkLst>
        </pc:spChg>
        <pc:spChg chg="add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36" creationId="{6E20860D-8992-496E-BC22-8450E344BED6}"/>
          </ac:spMkLst>
        </pc:spChg>
        <pc:spChg chg="add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38" creationId="{54737801-B9D6-4A08-BD77-23010A80227A}"/>
          </ac:spMkLst>
        </pc:spChg>
        <pc:spChg chg="add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40" creationId="{25FABD39-C757-461E-A681-DC273648402D}"/>
          </ac:spMkLst>
        </pc:spChg>
        <pc:spChg chg="add">
          <ac:chgData name="sh m" userId="242953856baa447c" providerId="LiveId" clId="{A6E9E9D5-7012-4401-9C35-2DFA29389DD0}" dt="2021-01-30T22:40:47.327" v="913" actId="26606"/>
          <ac:spMkLst>
            <pc:docMk/>
            <pc:sldMk cId="3228933120" sldId="318"/>
            <ac:spMk id="42" creationId="{2DF424F5-8D5C-46C0-A1B0-AF34E0350CD5}"/>
          </ac:spMkLst>
        </pc:spChg>
        <pc:cxnChg chg="add del">
          <ac:chgData name="sh m" userId="242953856baa447c" providerId="LiveId" clId="{A6E9E9D5-7012-4401-9C35-2DFA29389DD0}" dt="2021-01-30T22:36:10.537" v="763" actId="26606"/>
          <ac:cxnSpMkLst>
            <pc:docMk/>
            <pc:sldMk cId="3228933120" sldId="318"/>
            <ac:cxnSpMk id="19" creationId="{49EC5CA6-6479-49D5-B4B5-5643D26B83CD}"/>
          </ac:cxnSpMkLst>
        </pc:cxnChg>
      </pc:sldChg>
      <pc:sldChg chg="addSp delSp modSp add mod">
        <pc:chgData name="sh m" userId="242953856baa447c" providerId="LiveId" clId="{A6E9E9D5-7012-4401-9C35-2DFA29389DD0}" dt="2021-01-30T23:51:16.500" v="1087" actId="26606"/>
        <pc:sldMkLst>
          <pc:docMk/>
          <pc:sldMk cId="3251289785" sldId="319"/>
        </pc:sldMkLst>
        <pc:spChg chg="mod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2" creationId="{52FF7D56-A025-4A94-A1C8-A76333C6CC44}"/>
          </ac:spMkLst>
        </pc:spChg>
        <pc:spChg chg="del mod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4" creationId="{43EB9952-4728-4120-959F-146DEFC0322C}"/>
          </ac:spMkLst>
        </pc:spChg>
        <pc:spChg chg="del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32" creationId="{1E94681D-2A4C-4A8D-B9B5-31D440D0328D}"/>
          </ac:spMkLst>
        </pc:spChg>
        <pc:spChg chg="del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34" creationId="{88DE9B99-ADEF-4DA4-A716-52D0A8BE5332}"/>
          </ac:spMkLst>
        </pc:spChg>
        <pc:spChg chg="del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36" creationId="{6E20860D-8992-496E-BC22-8450E344BED6}"/>
          </ac:spMkLst>
        </pc:spChg>
        <pc:spChg chg="del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38" creationId="{54737801-B9D6-4A08-BD77-23010A80227A}"/>
          </ac:spMkLst>
        </pc:spChg>
        <pc:spChg chg="del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40" creationId="{25FABD39-C757-461E-A681-DC273648402D}"/>
          </ac:spMkLst>
        </pc:spChg>
        <pc:spChg chg="del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42" creationId="{2DF424F5-8D5C-46C0-A1B0-AF34E0350CD5}"/>
          </ac:spMkLst>
        </pc:spChg>
        <pc:spChg chg="add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48" creationId="{1E94681D-2A4C-4A8D-B9B5-31D440D0328D}"/>
          </ac:spMkLst>
        </pc:spChg>
        <pc:spChg chg="add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50" creationId="{685B1578-9B95-463A-91DE-797A98F7E96A}"/>
          </ac:spMkLst>
        </pc:spChg>
        <pc:spChg chg="add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52" creationId="{B7753F1F-C532-475B-BE0D-7359EB6F86EF}"/>
          </ac:spMkLst>
        </pc:spChg>
        <pc:spChg chg="add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54" creationId="{09D6CD28-D147-4DC0-A5FF-335351C7D0C9}"/>
          </ac:spMkLst>
        </pc:spChg>
        <pc:spChg chg="add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56" creationId="{47CDDF69-9963-4CB8-8441-2D6CA2C66673}"/>
          </ac:spMkLst>
        </pc:spChg>
        <pc:spChg chg="add">
          <ac:chgData name="sh m" userId="242953856baa447c" providerId="LiveId" clId="{A6E9E9D5-7012-4401-9C35-2DFA29389DD0}" dt="2021-01-30T23:51:16.500" v="1087" actId="26606"/>
          <ac:spMkLst>
            <pc:docMk/>
            <pc:sldMk cId="3251289785" sldId="319"/>
            <ac:spMk id="58" creationId="{58B53A5F-63B3-4E86-93F7-275390D707F1}"/>
          </ac:spMkLst>
        </pc:spChg>
        <pc:graphicFrameChg chg="add">
          <ac:chgData name="sh m" userId="242953856baa447c" providerId="LiveId" clId="{A6E9E9D5-7012-4401-9C35-2DFA29389DD0}" dt="2021-01-30T23:51:16.500" v="1087" actId="26606"/>
          <ac:graphicFrameMkLst>
            <pc:docMk/>
            <pc:sldMk cId="3251289785" sldId="319"/>
            <ac:graphicFrameMk id="44" creationId="{6C020548-34B9-4DA4-840C-6E7788D75FAD}"/>
          </ac:graphicFrameMkLst>
        </pc:graphicFrameChg>
      </pc:sldChg>
      <pc:sldChg chg="addSp delSp modSp add mod">
        <pc:chgData name="sh m" userId="242953856baa447c" providerId="LiveId" clId="{A6E9E9D5-7012-4401-9C35-2DFA29389DD0}" dt="2021-01-30T23:09:35.832" v="1044" actId="26606"/>
        <pc:sldMkLst>
          <pc:docMk/>
          <pc:sldMk cId="3605077991" sldId="320"/>
        </pc:sldMkLst>
        <pc:spChg chg="mod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2" creationId="{52FF7D56-A025-4A94-A1C8-A76333C6CC44}"/>
          </ac:spMkLst>
        </pc:spChg>
        <pc:spChg chg="del mod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4" creationId="{43EB9952-4728-4120-959F-146DEFC0322C}"/>
          </ac:spMkLst>
        </pc:spChg>
        <pc:spChg chg="del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32" creationId="{1E94681D-2A4C-4A8D-B9B5-31D440D0328D}"/>
          </ac:spMkLst>
        </pc:spChg>
        <pc:spChg chg="del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34" creationId="{88DE9B99-ADEF-4DA4-A716-52D0A8BE5332}"/>
          </ac:spMkLst>
        </pc:spChg>
        <pc:spChg chg="del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36" creationId="{6E20860D-8992-496E-BC22-8450E344BED6}"/>
          </ac:spMkLst>
        </pc:spChg>
        <pc:spChg chg="del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38" creationId="{54737801-B9D6-4A08-BD77-23010A80227A}"/>
          </ac:spMkLst>
        </pc:spChg>
        <pc:spChg chg="del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40" creationId="{25FABD39-C757-461E-A681-DC273648402D}"/>
          </ac:spMkLst>
        </pc:spChg>
        <pc:spChg chg="del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42" creationId="{2DF424F5-8D5C-46C0-A1B0-AF34E0350CD5}"/>
          </ac:spMkLst>
        </pc:spChg>
        <pc:spChg chg="add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48" creationId="{1E94681D-2A4C-4A8D-B9B5-31D440D0328D}"/>
          </ac:spMkLst>
        </pc:spChg>
        <pc:spChg chg="add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50" creationId="{685B1578-9B95-463A-91DE-797A98F7E96A}"/>
          </ac:spMkLst>
        </pc:spChg>
        <pc:spChg chg="add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52" creationId="{B7753F1F-C532-475B-BE0D-7359EB6F86EF}"/>
          </ac:spMkLst>
        </pc:spChg>
        <pc:spChg chg="add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54" creationId="{A2AD6B69-E0A0-476D-9EE1-6B69F04C59F8}"/>
          </ac:spMkLst>
        </pc:spChg>
        <pc:spChg chg="add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56" creationId="{16BE10A1-AD5F-4AB3-8A94-41D62B494ADB}"/>
          </ac:spMkLst>
        </pc:spChg>
        <pc:spChg chg="add">
          <ac:chgData name="sh m" userId="242953856baa447c" providerId="LiveId" clId="{A6E9E9D5-7012-4401-9C35-2DFA29389DD0}" dt="2021-01-30T23:09:35.832" v="1044" actId="26606"/>
          <ac:spMkLst>
            <pc:docMk/>
            <pc:sldMk cId="3605077991" sldId="320"/>
            <ac:spMk id="58" creationId="{5684BFFE-6A90-4311-ACD5-B34177D46462}"/>
          </ac:spMkLst>
        </pc:spChg>
        <pc:graphicFrameChg chg="add">
          <ac:chgData name="sh m" userId="242953856baa447c" providerId="LiveId" clId="{A6E9E9D5-7012-4401-9C35-2DFA29389DD0}" dt="2021-01-30T23:09:35.832" v="1044" actId="26606"/>
          <ac:graphicFrameMkLst>
            <pc:docMk/>
            <pc:sldMk cId="3605077991" sldId="320"/>
            <ac:graphicFrameMk id="44" creationId="{02435E84-F9B7-41EE-B1EB-3D06CF932F67}"/>
          </ac:graphicFrameMkLst>
        </pc:graphicFrameChg>
      </pc:sldChg>
      <pc:sldChg chg="addSp delSp modSp new del mod setBg">
        <pc:chgData name="sh m" userId="242953856baa447c" providerId="LiveId" clId="{A6E9E9D5-7012-4401-9C35-2DFA29389DD0}" dt="2021-01-30T23:15:08.789" v="1081" actId="2696"/>
        <pc:sldMkLst>
          <pc:docMk/>
          <pc:sldMk cId="841618700" sldId="321"/>
        </pc:sldMkLst>
        <pc:spChg chg="mod">
          <ac:chgData name="sh m" userId="242953856baa447c" providerId="LiveId" clId="{A6E9E9D5-7012-4401-9C35-2DFA29389DD0}" dt="2021-01-30T23:12:04.753" v="1058" actId="26606"/>
          <ac:spMkLst>
            <pc:docMk/>
            <pc:sldMk cId="841618700" sldId="321"/>
            <ac:spMk id="2" creationId="{CF242BA5-125A-466E-A71F-21D89494E711}"/>
          </ac:spMkLst>
        </pc:spChg>
        <pc:spChg chg="add del mod">
          <ac:chgData name="sh m" userId="242953856baa447c" providerId="LiveId" clId="{A6E9E9D5-7012-4401-9C35-2DFA29389DD0}" dt="2021-01-30T23:14:31.652" v="1080"/>
          <ac:spMkLst>
            <pc:docMk/>
            <pc:sldMk cId="841618700" sldId="321"/>
            <ac:spMk id="3" creationId="{1087E035-B9B3-461C-B527-6DFCC4F1F7E5}"/>
          </ac:spMkLst>
        </pc:spChg>
        <pc:spChg chg="add del">
          <ac:chgData name="sh m" userId="242953856baa447c" providerId="LiveId" clId="{A6E9E9D5-7012-4401-9C35-2DFA29389DD0}" dt="2021-01-30T23:12:04.753" v="1057" actId="26606"/>
          <ac:spMkLst>
            <pc:docMk/>
            <pc:sldMk cId="841618700" sldId="321"/>
            <ac:spMk id="8" creationId="{54737801-B9D6-4A08-BD77-23010A80227A}"/>
          </ac:spMkLst>
        </pc:spChg>
        <pc:spChg chg="add del">
          <ac:chgData name="sh m" userId="242953856baa447c" providerId="LiveId" clId="{A6E9E9D5-7012-4401-9C35-2DFA29389DD0}" dt="2021-01-30T23:12:04.753" v="1057" actId="26606"/>
          <ac:spMkLst>
            <pc:docMk/>
            <pc:sldMk cId="841618700" sldId="321"/>
            <ac:spMk id="10" creationId="{25FABD39-C757-461E-A681-DC273648402D}"/>
          </ac:spMkLst>
        </pc:spChg>
        <pc:spChg chg="add del">
          <ac:chgData name="sh m" userId="242953856baa447c" providerId="LiveId" clId="{A6E9E9D5-7012-4401-9C35-2DFA29389DD0}" dt="2021-01-30T23:12:04.753" v="1057" actId="26606"/>
          <ac:spMkLst>
            <pc:docMk/>
            <pc:sldMk cId="841618700" sldId="321"/>
            <ac:spMk id="12" creationId="{2DF424F5-8D5C-46C0-A1B0-AF34E0350CD5}"/>
          </ac:spMkLst>
        </pc:spChg>
        <pc:spChg chg="add">
          <ac:chgData name="sh m" userId="242953856baa447c" providerId="LiveId" clId="{A6E9E9D5-7012-4401-9C35-2DFA29389DD0}" dt="2021-01-30T23:12:04.753" v="1058" actId="26606"/>
          <ac:spMkLst>
            <pc:docMk/>
            <pc:sldMk cId="841618700" sldId="321"/>
            <ac:spMk id="14" creationId="{70120F84-A866-4D9F-8B1C-9120A013D654}"/>
          </ac:spMkLst>
        </pc:spChg>
        <pc:spChg chg="add">
          <ac:chgData name="sh m" userId="242953856baa447c" providerId="LiveId" clId="{A6E9E9D5-7012-4401-9C35-2DFA29389DD0}" dt="2021-01-30T23:12:04.753" v="1058" actId="26606"/>
          <ac:spMkLst>
            <pc:docMk/>
            <pc:sldMk cId="841618700" sldId="321"/>
            <ac:spMk id="15" creationId="{252FEFEF-6AC0-46B6-AC09-11FC56196FA4}"/>
          </ac:spMkLst>
        </pc:spChg>
        <pc:graphicFrameChg chg="add del mod modGraphic">
          <ac:chgData name="sh m" userId="242953856baa447c" providerId="LiveId" clId="{A6E9E9D5-7012-4401-9C35-2DFA29389DD0}" dt="2021-01-30T23:10:42.706" v="1055"/>
          <ac:graphicFrameMkLst>
            <pc:docMk/>
            <pc:sldMk cId="841618700" sldId="321"/>
            <ac:graphicFrameMk id="4" creationId="{26FED2BC-808F-4CF2-861C-4CD24842A9DB}"/>
          </ac:graphicFrameMkLst>
        </pc:graphicFrameChg>
        <pc:graphicFrameChg chg="add del mod modGraphic">
          <ac:chgData name="sh m" userId="242953856baa447c" providerId="LiveId" clId="{A6E9E9D5-7012-4401-9C35-2DFA29389DD0}" dt="2021-01-30T23:12:48.762" v="1066"/>
          <ac:graphicFrameMkLst>
            <pc:docMk/>
            <pc:sldMk cId="841618700" sldId="321"/>
            <ac:graphicFrameMk id="5" creationId="{0A3FB380-81F9-44FF-9432-737C906741C8}"/>
          </ac:graphicFrameMkLst>
        </pc:graphicFrameChg>
      </pc:sldChg>
      <pc:sldChg chg="addSp modSp new mod modMedia setBg setClrOvrMap">
        <pc:chgData name="sh m" userId="242953856baa447c" providerId="LiveId" clId="{A6E9E9D5-7012-4401-9C35-2DFA29389DD0}" dt="2021-01-30T23:52:22.910" v="1096"/>
        <pc:sldMkLst>
          <pc:docMk/>
          <pc:sldMk cId="3546623911" sldId="321"/>
        </pc:sldMkLst>
        <pc:spChg chg="mod">
          <ac:chgData name="sh m" userId="242953856baa447c" providerId="LiveId" clId="{A6E9E9D5-7012-4401-9C35-2DFA29389DD0}" dt="2021-01-30T23:52:21.927" v="1094" actId="26606"/>
          <ac:spMkLst>
            <pc:docMk/>
            <pc:sldMk cId="3546623911" sldId="321"/>
            <ac:spMk id="2" creationId="{29EBA2E0-73DD-4E71-8E95-6828441541BD}"/>
          </ac:spMkLst>
        </pc:spChg>
        <pc:spChg chg="add">
          <ac:chgData name="sh m" userId="242953856baa447c" providerId="LiveId" clId="{A6E9E9D5-7012-4401-9C35-2DFA29389DD0}" dt="2021-01-30T23:52:21.927" v="1094" actId="26606"/>
          <ac:spMkLst>
            <pc:docMk/>
            <pc:sldMk cId="3546623911" sldId="321"/>
            <ac:spMk id="8" creationId="{904DB13E-F722-4ED6-BB00-556651E95281}"/>
          </ac:spMkLst>
        </pc:spChg>
        <pc:spChg chg="add">
          <ac:chgData name="sh m" userId="242953856baa447c" providerId="LiveId" clId="{A6E9E9D5-7012-4401-9C35-2DFA29389DD0}" dt="2021-01-30T23:52:21.927" v="1094" actId="26606"/>
          <ac:spMkLst>
            <pc:docMk/>
            <pc:sldMk cId="3546623911" sldId="321"/>
            <ac:spMk id="10" creationId="{1419E3D9-C5FB-41A9-B6D2-DFB210BB6211}"/>
          </ac:spMkLst>
        </pc:spChg>
        <pc:spChg chg="add">
          <ac:chgData name="sh m" userId="242953856baa447c" providerId="LiveId" clId="{A6E9E9D5-7012-4401-9C35-2DFA29389DD0}" dt="2021-01-30T23:52:21.927" v="1094" actId="26606"/>
          <ac:spMkLst>
            <pc:docMk/>
            <pc:sldMk cId="3546623911" sldId="321"/>
            <ac:spMk id="12" creationId="{367909BF-1DF7-4ACE-8F58-6CF719BB27E5}"/>
          </ac:spMkLst>
        </pc:spChg>
        <pc:spChg chg="add">
          <ac:chgData name="sh m" userId="242953856baa447c" providerId="LiveId" clId="{A6E9E9D5-7012-4401-9C35-2DFA29389DD0}" dt="2021-01-30T23:52:21.927" v="1094" actId="26606"/>
          <ac:spMkLst>
            <pc:docMk/>
            <pc:sldMk cId="3546623911" sldId="321"/>
            <ac:spMk id="14" creationId="{89E8BEDB-0BBC-4F21-9CFB-8530D664C343}"/>
          </ac:spMkLst>
        </pc:spChg>
        <pc:spChg chg="add">
          <ac:chgData name="sh m" userId="242953856baa447c" providerId="LiveId" clId="{A6E9E9D5-7012-4401-9C35-2DFA29389DD0}" dt="2021-01-30T23:52:21.927" v="1094" actId="26606"/>
          <ac:spMkLst>
            <pc:docMk/>
            <pc:sldMk cId="3546623911" sldId="321"/>
            <ac:spMk id="21" creationId="{420551B3-B4DA-48EE-988C-4FAEAEB5CE98}"/>
          </ac:spMkLst>
        </pc:spChg>
        <pc:spChg chg="add">
          <ac:chgData name="sh m" userId="242953856baa447c" providerId="LiveId" clId="{A6E9E9D5-7012-4401-9C35-2DFA29389DD0}" dt="2021-01-30T23:52:21.927" v="1094" actId="26606"/>
          <ac:spMkLst>
            <pc:docMk/>
            <pc:sldMk cId="3546623911" sldId="321"/>
            <ac:spMk id="23" creationId="{0B121716-8B64-478F-ABDB-17030AD1B711}"/>
          </ac:spMkLst>
        </pc:spChg>
        <pc:grpChg chg="add">
          <ac:chgData name="sh m" userId="242953856baa447c" providerId="LiveId" clId="{A6E9E9D5-7012-4401-9C35-2DFA29389DD0}" dt="2021-01-30T23:52:21.927" v="1094" actId="26606"/>
          <ac:grpSpMkLst>
            <pc:docMk/>
            <pc:sldMk cId="3546623911" sldId="321"/>
            <ac:grpSpMk id="16" creationId="{E26428D7-C6F3-473D-A360-A3F5C3E8728C}"/>
          </ac:grpSpMkLst>
        </pc:grpChg>
        <pc:picChg chg="add mod">
          <ac:chgData name="sh m" userId="242953856baa447c" providerId="LiveId" clId="{A6E9E9D5-7012-4401-9C35-2DFA29389DD0}" dt="2021-01-30T23:52:22.910" v="1096"/>
          <ac:picMkLst>
            <pc:docMk/>
            <pc:sldMk cId="3546623911" sldId="321"/>
            <ac:picMk id="4" creationId="{7136C6DE-B7E9-4CA3-B0F4-1661AA24B302}"/>
          </ac:picMkLst>
        </pc:picChg>
      </pc:sldChg>
      <pc:sldChg chg="addSp modSp new mod setBg setClrOvrMap">
        <pc:chgData name="sh m" userId="242953856baa447c" providerId="LiveId" clId="{A6E9E9D5-7012-4401-9C35-2DFA29389DD0}" dt="2021-01-30T23:55:08.473" v="1125" actId="255"/>
        <pc:sldMkLst>
          <pc:docMk/>
          <pc:sldMk cId="1226694859" sldId="322"/>
        </pc:sldMkLst>
        <pc:spChg chg="mod">
          <ac:chgData name="sh m" userId="242953856baa447c" providerId="LiveId" clId="{A6E9E9D5-7012-4401-9C35-2DFA29389DD0}" dt="2021-01-30T23:55:00.857" v="1124" actId="26606"/>
          <ac:spMkLst>
            <pc:docMk/>
            <pc:sldMk cId="1226694859" sldId="322"/>
            <ac:spMk id="2" creationId="{AFA4B5D9-1F64-4B42-B58F-791443476093}"/>
          </ac:spMkLst>
        </pc:spChg>
        <pc:spChg chg="mod">
          <ac:chgData name="sh m" userId="242953856baa447c" providerId="LiveId" clId="{A6E9E9D5-7012-4401-9C35-2DFA29389DD0}" dt="2021-01-30T23:55:08.473" v="1125" actId="255"/>
          <ac:spMkLst>
            <pc:docMk/>
            <pc:sldMk cId="1226694859" sldId="322"/>
            <ac:spMk id="3" creationId="{B0618DFB-4D2D-4F74-B4E4-0DF83F2D15D8}"/>
          </ac:spMkLst>
        </pc:spChg>
        <pc:spChg chg="add">
          <ac:chgData name="sh m" userId="242953856baa447c" providerId="LiveId" clId="{A6E9E9D5-7012-4401-9C35-2DFA29389DD0}" dt="2021-01-30T23:55:00.857" v="1124" actId="26606"/>
          <ac:spMkLst>
            <pc:docMk/>
            <pc:sldMk cId="1226694859" sldId="322"/>
            <ac:spMk id="8" creationId="{904DB13E-F722-4ED6-BB00-556651E95281}"/>
          </ac:spMkLst>
        </pc:spChg>
        <pc:spChg chg="add">
          <ac:chgData name="sh m" userId="242953856baa447c" providerId="LiveId" clId="{A6E9E9D5-7012-4401-9C35-2DFA29389DD0}" dt="2021-01-30T23:55:00.857" v="1124" actId="26606"/>
          <ac:spMkLst>
            <pc:docMk/>
            <pc:sldMk cId="1226694859" sldId="322"/>
            <ac:spMk id="10" creationId="{7B58A187-A4B1-42EB-A4C7-8635BA507BCE}"/>
          </ac:spMkLst>
        </pc:spChg>
        <pc:spChg chg="add">
          <ac:chgData name="sh m" userId="242953856baa447c" providerId="LiveId" clId="{A6E9E9D5-7012-4401-9C35-2DFA29389DD0}" dt="2021-01-30T23:55:00.857" v="1124" actId="26606"/>
          <ac:spMkLst>
            <pc:docMk/>
            <pc:sldMk cId="1226694859" sldId="322"/>
            <ac:spMk id="12" creationId="{37F14E7F-3054-458C-ACF9-A8DA1757C65C}"/>
          </ac:spMkLst>
        </pc:spChg>
        <pc:spChg chg="add">
          <ac:chgData name="sh m" userId="242953856baa447c" providerId="LiveId" clId="{A6E9E9D5-7012-4401-9C35-2DFA29389DD0}" dt="2021-01-30T23:55:00.857" v="1124" actId="26606"/>
          <ac:spMkLst>
            <pc:docMk/>
            <pc:sldMk cId="1226694859" sldId="322"/>
            <ac:spMk id="14" creationId="{93747C1C-97FC-4D70-A6C8-A01FBCF5A9DC}"/>
          </ac:spMkLst>
        </pc:spChg>
        <pc:spChg chg="add">
          <ac:chgData name="sh m" userId="242953856baa447c" providerId="LiveId" clId="{A6E9E9D5-7012-4401-9C35-2DFA29389DD0}" dt="2021-01-30T23:55:00.857" v="1124" actId="26606"/>
          <ac:spMkLst>
            <pc:docMk/>
            <pc:sldMk cId="1226694859" sldId="322"/>
            <ac:spMk id="21" creationId="{B66F8A2C-B8CF-4B20-9A73-2ADCF6302755}"/>
          </ac:spMkLst>
        </pc:spChg>
        <pc:spChg chg="add">
          <ac:chgData name="sh m" userId="242953856baa447c" providerId="LiveId" clId="{A6E9E9D5-7012-4401-9C35-2DFA29389DD0}" dt="2021-01-30T23:55:00.857" v="1124" actId="26606"/>
          <ac:spMkLst>
            <pc:docMk/>
            <pc:sldMk cId="1226694859" sldId="322"/>
            <ac:spMk id="23" creationId="{B5DD78E9-DE0D-47AF-A0DB-F475221E3DC7}"/>
          </ac:spMkLst>
        </pc:spChg>
        <pc:spChg chg="add">
          <ac:chgData name="sh m" userId="242953856baa447c" providerId="LiveId" clId="{A6E9E9D5-7012-4401-9C35-2DFA29389DD0}" dt="2021-01-30T23:55:00.857" v="1124" actId="26606"/>
          <ac:spMkLst>
            <pc:docMk/>
            <pc:sldMk cId="1226694859" sldId="322"/>
            <ac:spMk id="25" creationId="{A118D329-2010-4A15-B57C-429FFAE35B11}"/>
          </ac:spMkLst>
        </pc:spChg>
        <pc:grpChg chg="add">
          <ac:chgData name="sh m" userId="242953856baa447c" providerId="LiveId" clId="{A6E9E9D5-7012-4401-9C35-2DFA29389DD0}" dt="2021-01-30T23:55:00.857" v="1124" actId="26606"/>
          <ac:grpSpMkLst>
            <pc:docMk/>
            <pc:sldMk cId="1226694859" sldId="322"/>
            <ac:grpSpMk id="16" creationId="{E26428D7-C6F3-473D-A360-A3F5C3E8728C}"/>
          </ac:grpSpMkLst>
        </pc:grpChg>
        <pc:cxnChg chg="add">
          <ac:chgData name="sh m" userId="242953856baa447c" providerId="LiveId" clId="{A6E9E9D5-7012-4401-9C35-2DFA29389DD0}" dt="2021-01-30T23:55:00.857" v="1124" actId="26606"/>
          <ac:cxnSpMkLst>
            <pc:docMk/>
            <pc:sldMk cId="1226694859" sldId="322"/>
            <ac:cxnSpMk id="27" creationId="{994262BC-EE98-4BD6-82DB-4955E8DCC290}"/>
          </ac:cxnSpMkLst>
        </pc:cxnChg>
      </pc:sldChg>
      <pc:sldChg chg="new del">
        <pc:chgData name="sh m" userId="242953856baa447c" providerId="LiveId" clId="{A6E9E9D5-7012-4401-9C35-2DFA29389DD0}" dt="2021-01-30T23:53:15.184" v="1098" actId="2696"/>
        <pc:sldMkLst>
          <pc:docMk/>
          <pc:sldMk cId="3145039535" sldId="322"/>
        </pc:sldMkLst>
      </pc:sldChg>
      <pc:sldChg chg="new del">
        <pc:chgData name="sh m" userId="242953856baa447c" providerId="LiveId" clId="{A6E9E9D5-7012-4401-9C35-2DFA29389DD0}" dt="2021-01-30T23:53:28.649" v="1100" actId="2696"/>
        <pc:sldMkLst>
          <pc:docMk/>
          <pc:sldMk cId="3526706706" sldId="322"/>
        </pc:sldMkLst>
      </pc:sldChg>
      <pc:sldChg chg="addSp delSp modSp add del mod setClrOvrMap">
        <pc:chgData name="sh m" userId="242953856baa447c" providerId="LiveId" clId="{A6E9E9D5-7012-4401-9C35-2DFA29389DD0}" dt="2021-02-03T18:15:44.888" v="2971" actId="47"/>
        <pc:sldMkLst>
          <pc:docMk/>
          <pc:sldMk cId="1979890192" sldId="323"/>
        </pc:sldMkLst>
        <pc:spChg chg="del mod">
          <ac:chgData name="sh m" userId="242953856baa447c" providerId="LiveId" clId="{A6E9E9D5-7012-4401-9C35-2DFA29389DD0}" dt="2021-01-30T23:57:23.280" v="1128" actId="478"/>
          <ac:spMkLst>
            <pc:docMk/>
            <pc:sldMk cId="1979890192" sldId="323"/>
            <ac:spMk id="2" creationId="{AFA4B5D9-1F64-4B42-B58F-791443476093}"/>
          </ac:spMkLst>
        </pc:spChg>
        <pc:spChg chg="add del mod">
          <ac:chgData name="sh m" userId="242953856baa447c" providerId="LiveId" clId="{A6E9E9D5-7012-4401-9C35-2DFA29389DD0}" dt="2021-02-02T03:47:11.855" v="2941"/>
          <ac:spMkLst>
            <pc:docMk/>
            <pc:sldMk cId="1979890192" sldId="323"/>
            <ac:spMk id="2" creationId="{F7A16190-F641-450B-9DEB-BEF4E9AD44A7}"/>
          </ac:spMkLst>
        </pc:spChg>
        <pc:spChg chg="add del mod">
          <ac:chgData name="sh m" userId="242953856baa447c" providerId="LiveId" clId="{A6E9E9D5-7012-4401-9C35-2DFA29389DD0}" dt="2021-01-31T00:01:24.294" v="1155"/>
          <ac:spMkLst>
            <pc:docMk/>
            <pc:sldMk cId="1979890192" sldId="323"/>
            <ac:spMk id="3" creationId="{B0618DFB-4D2D-4F74-B4E4-0DF83F2D15D8}"/>
          </ac:spMkLst>
        </pc:spChg>
        <pc:spChg chg="add del mod">
          <ac:chgData name="sh m" userId="242953856baa447c" providerId="LiveId" clId="{A6E9E9D5-7012-4401-9C35-2DFA29389DD0}" dt="2021-01-31T00:01:59.853" v="1156" actId="26606"/>
          <ac:spMkLst>
            <pc:docMk/>
            <pc:sldMk cId="1979890192" sldId="323"/>
            <ac:spMk id="5" creationId="{631466FF-8861-46E1-8B3D-325E7FFDEF6B}"/>
          </ac:spMkLst>
        </pc:spChg>
        <pc:spChg chg="del">
          <ac:chgData name="sh m" userId="242953856baa447c" providerId="LiveId" clId="{A6E9E9D5-7012-4401-9C35-2DFA29389DD0}" dt="2021-01-30T23:57:12.435" v="1127" actId="26606"/>
          <ac:spMkLst>
            <pc:docMk/>
            <pc:sldMk cId="1979890192" sldId="323"/>
            <ac:spMk id="8" creationId="{904DB13E-F722-4ED6-BB00-556651E95281}"/>
          </ac:spMkLst>
        </pc:spChg>
        <pc:spChg chg="del">
          <ac:chgData name="sh m" userId="242953856baa447c" providerId="LiveId" clId="{A6E9E9D5-7012-4401-9C35-2DFA29389DD0}" dt="2021-01-30T23:57:12.435" v="1127" actId="26606"/>
          <ac:spMkLst>
            <pc:docMk/>
            <pc:sldMk cId="1979890192" sldId="323"/>
            <ac:spMk id="10" creationId="{7B58A187-A4B1-42EB-A4C7-8635BA507BCE}"/>
          </ac:spMkLst>
        </pc:spChg>
        <pc:spChg chg="del">
          <ac:chgData name="sh m" userId="242953856baa447c" providerId="LiveId" clId="{A6E9E9D5-7012-4401-9C35-2DFA29389DD0}" dt="2021-01-30T23:57:12.435" v="1127" actId="26606"/>
          <ac:spMkLst>
            <pc:docMk/>
            <pc:sldMk cId="1979890192" sldId="323"/>
            <ac:spMk id="12" creationId="{37F14E7F-3054-458C-ACF9-A8DA1757C65C}"/>
          </ac:spMkLst>
        </pc:spChg>
        <pc:spChg chg="del">
          <ac:chgData name="sh m" userId="242953856baa447c" providerId="LiveId" clId="{A6E9E9D5-7012-4401-9C35-2DFA29389DD0}" dt="2021-01-30T23:57:12.435" v="1127" actId="26606"/>
          <ac:spMkLst>
            <pc:docMk/>
            <pc:sldMk cId="1979890192" sldId="323"/>
            <ac:spMk id="14" creationId="{93747C1C-97FC-4D70-A6C8-A01FBCF5A9DC}"/>
          </ac:spMkLst>
        </pc:spChg>
        <pc:spChg chg="del">
          <ac:chgData name="sh m" userId="242953856baa447c" providerId="LiveId" clId="{A6E9E9D5-7012-4401-9C35-2DFA29389DD0}" dt="2021-01-30T23:57:12.435" v="1127" actId="26606"/>
          <ac:spMkLst>
            <pc:docMk/>
            <pc:sldMk cId="1979890192" sldId="323"/>
            <ac:spMk id="21" creationId="{B66F8A2C-B8CF-4B20-9A73-2ADCF6302755}"/>
          </ac:spMkLst>
        </pc:spChg>
        <pc:spChg chg="del">
          <ac:chgData name="sh m" userId="242953856baa447c" providerId="LiveId" clId="{A6E9E9D5-7012-4401-9C35-2DFA29389DD0}" dt="2021-01-30T23:57:12.435" v="1127" actId="26606"/>
          <ac:spMkLst>
            <pc:docMk/>
            <pc:sldMk cId="1979890192" sldId="323"/>
            <ac:spMk id="23" creationId="{B5DD78E9-DE0D-47AF-A0DB-F475221E3DC7}"/>
          </ac:spMkLst>
        </pc:spChg>
        <pc:spChg chg="del">
          <ac:chgData name="sh m" userId="242953856baa447c" providerId="LiveId" clId="{A6E9E9D5-7012-4401-9C35-2DFA29389DD0}" dt="2021-01-30T23:57:12.435" v="1127" actId="26606"/>
          <ac:spMkLst>
            <pc:docMk/>
            <pc:sldMk cId="1979890192" sldId="323"/>
            <ac:spMk id="25" creationId="{A118D329-2010-4A15-B57C-429FFAE35B11}"/>
          </ac:spMkLst>
        </pc:spChg>
        <pc:spChg chg="add del">
          <ac:chgData name="sh m" userId="242953856baa447c" providerId="LiveId" clId="{A6E9E9D5-7012-4401-9C35-2DFA29389DD0}" dt="2021-01-31T00:01:59.853" v="1156" actId="26606"/>
          <ac:spMkLst>
            <pc:docMk/>
            <pc:sldMk cId="1979890192" sldId="323"/>
            <ac:spMk id="32" creationId="{70120F84-A866-4D9F-8B1C-9120A013D654}"/>
          </ac:spMkLst>
        </pc:spChg>
        <pc:spChg chg="add del">
          <ac:chgData name="sh m" userId="242953856baa447c" providerId="LiveId" clId="{A6E9E9D5-7012-4401-9C35-2DFA29389DD0}" dt="2021-01-31T00:01:59.853" v="1156" actId="26606"/>
          <ac:spMkLst>
            <pc:docMk/>
            <pc:sldMk cId="1979890192" sldId="323"/>
            <ac:spMk id="34" creationId="{252FEFEF-6AC0-46B6-AC09-11FC56196FA4}"/>
          </ac:spMkLst>
        </pc:spChg>
        <pc:spChg chg="add del">
          <ac:chgData name="sh m" userId="242953856baa447c" providerId="LiveId" clId="{A6E9E9D5-7012-4401-9C35-2DFA29389DD0}" dt="2021-02-02T03:47:19.770" v="2942" actId="26606"/>
          <ac:spMkLst>
            <pc:docMk/>
            <pc:sldMk cId="1979890192" sldId="323"/>
            <ac:spMk id="71" creationId="{1E94681D-2A4C-4A8D-B9B5-31D440D0328D}"/>
          </ac:spMkLst>
        </pc:spChg>
        <pc:spChg chg="add del">
          <ac:chgData name="sh m" userId="242953856baa447c" providerId="LiveId" clId="{A6E9E9D5-7012-4401-9C35-2DFA29389DD0}" dt="2021-02-02T03:47:19.770" v="2942" actId="26606"/>
          <ac:spMkLst>
            <pc:docMk/>
            <pc:sldMk cId="1979890192" sldId="323"/>
            <ac:spMk id="73" creationId="{4EC7E010-C712-408D-9787-0842AFC9F4BB}"/>
          </ac:spMkLst>
        </pc:spChg>
        <pc:spChg chg="add del">
          <ac:chgData name="sh m" userId="242953856baa447c" providerId="LiveId" clId="{A6E9E9D5-7012-4401-9C35-2DFA29389DD0}" dt="2021-02-02T03:47:19.770" v="2942" actId="26606"/>
          <ac:spMkLst>
            <pc:docMk/>
            <pc:sldMk cId="1979890192" sldId="323"/>
            <ac:spMk id="75" creationId="{0503FCEF-A9BA-4991-9220-E36615FB8B53}"/>
          </ac:spMkLst>
        </pc:spChg>
        <pc:spChg chg="add del">
          <ac:chgData name="sh m" userId="242953856baa447c" providerId="LiveId" clId="{A6E9E9D5-7012-4401-9C35-2DFA29389DD0}" dt="2021-02-02T03:47:19.770" v="2942" actId="26606"/>
          <ac:spMkLst>
            <pc:docMk/>
            <pc:sldMk cId="1979890192" sldId="323"/>
            <ac:spMk id="77" creationId="{9664D085-C814-4D74-BCE0-2059F0DC0434}"/>
          </ac:spMkLst>
        </pc:spChg>
        <pc:spChg chg="add del">
          <ac:chgData name="sh m" userId="242953856baa447c" providerId="LiveId" clId="{A6E9E9D5-7012-4401-9C35-2DFA29389DD0}" dt="2021-02-02T03:47:19.770" v="2942" actId="26606"/>
          <ac:spMkLst>
            <pc:docMk/>
            <pc:sldMk cId="1979890192" sldId="323"/>
            <ac:spMk id="79" creationId="{DDA5539E-D8B4-4F5A-B46F-C304F5D7A847}"/>
          </ac:spMkLst>
        </pc:spChg>
        <pc:spChg chg="add">
          <ac:chgData name="sh m" userId="242953856baa447c" providerId="LiveId" clId="{A6E9E9D5-7012-4401-9C35-2DFA29389DD0}" dt="2021-02-02T03:47:19.770" v="2942" actId="26606"/>
          <ac:spMkLst>
            <pc:docMk/>
            <pc:sldMk cId="1979890192" sldId="323"/>
            <ac:spMk id="135" creationId="{1E94681D-2A4C-4A8D-B9B5-31D440D0328D}"/>
          </ac:spMkLst>
        </pc:spChg>
        <pc:spChg chg="add">
          <ac:chgData name="sh m" userId="242953856baa447c" providerId="LiveId" clId="{A6E9E9D5-7012-4401-9C35-2DFA29389DD0}" dt="2021-02-02T03:47:19.770" v="2942" actId="26606"/>
          <ac:spMkLst>
            <pc:docMk/>
            <pc:sldMk cId="1979890192" sldId="323"/>
            <ac:spMk id="137" creationId="{4EC7E010-C712-408D-9787-0842AFC9F4BB}"/>
          </ac:spMkLst>
        </pc:spChg>
        <pc:spChg chg="add">
          <ac:chgData name="sh m" userId="242953856baa447c" providerId="LiveId" clId="{A6E9E9D5-7012-4401-9C35-2DFA29389DD0}" dt="2021-02-02T03:47:19.770" v="2942" actId="26606"/>
          <ac:spMkLst>
            <pc:docMk/>
            <pc:sldMk cId="1979890192" sldId="323"/>
            <ac:spMk id="139" creationId="{0503FCEF-A9BA-4991-9220-E36615FB8B53}"/>
          </ac:spMkLst>
        </pc:spChg>
        <pc:spChg chg="add">
          <ac:chgData name="sh m" userId="242953856baa447c" providerId="LiveId" clId="{A6E9E9D5-7012-4401-9C35-2DFA29389DD0}" dt="2021-02-02T03:47:19.770" v="2942" actId="26606"/>
          <ac:spMkLst>
            <pc:docMk/>
            <pc:sldMk cId="1979890192" sldId="323"/>
            <ac:spMk id="141" creationId="{A069235B-22DB-4231-8291-D64DA2CDEB4E}"/>
          </ac:spMkLst>
        </pc:spChg>
        <pc:grpChg chg="del">
          <ac:chgData name="sh m" userId="242953856baa447c" providerId="LiveId" clId="{A6E9E9D5-7012-4401-9C35-2DFA29389DD0}" dt="2021-01-30T23:57:12.435" v="1127" actId="26606"/>
          <ac:grpSpMkLst>
            <pc:docMk/>
            <pc:sldMk cId="1979890192" sldId="323"/>
            <ac:grpSpMk id="16" creationId="{E26428D7-C6F3-473D-A360-A3F5C3E8728C}"/>
          </ac:grpSpMkLst>
        </pc:grpChg>
        <pc:graphicFrameChg chg="add del mod modGraphic">
          <ac:chgData name="sh m" userId="242953856baa447c" providerId="LiveId" clId="{A6E9E9D5-7012-4401-9C35-2DFA29389DD0}" dt="2021-01-31T00:01:02.373" v="1154"/>
          <ac:graphicFrameMkLst>
            <pc:docMk/>
            <pc:sldMk cId="1979890192" sldId="323"/>
            <ac:graphicFrameMk id="6" creationId="{E0CBD11F-F995-451F-9E99-157C42B36F8C}"/>
          </ac:graphicFrameMkLst>
        </pc:graphicFrameChg>
        <pc:picChg chg="add del mod">
          <ac:chgData name="sh m" userId="242953856baa447c" providerId="LiveId" clId="{A6E9E9D5-7012-4401-9C35-2DFA29389DD0}" dt="2021-02-02T03:47:06.368" v="2940"/>
          <ac:picMkLst>
            <pc:docMk/>
            <pc:sldMk cId="1979890192" sldId="323"/>
            <ac:picMk id="3" creationId="{E19EB55A-41BA-474D-A5B4-7D19A9DA58BA}"/>
          </ac:picMkLst>
        </pc:picChg>
        <pc:picChg chg="add mod">
          <ac:chgData name="sh m" userId="242953856baa447c" providerId="LiveId" clId="{A6E9E9D5-7012-4401-9C35-2DFA29389DD0}" dt="2021-02-02T03:47:19.770" v="2942" actId="26606"/>
          <ac:picMkLst>
            <pc:docMk/>
            <pc:sldMk cId="1979890192" sldId="323"/>
            <ac:picMk id="1026" creationId="{AF1E96B0-8AF8-41FE-8379-7900571E9322}"/>
          </ac:picMkLst>
        </pc:picChg>
        <pc:picChg chg="add del mod">
          <ac:chgData name="sh m" userId="242953856baa447c" providerId="LiveId" clId="{A6E9E9D5-7012-4401-9C35-2DFA29389DD0}" dt="2021-02-02T03:46:26.387" v="2938" actId="478"/>
          <ac:picMkLst>
            <pc:docMk/>
            <pc:sldMk cId="1979890192" sldId="323"/>
            <ac:picMk id="8194" creationId="{805504EC-ECFD-4999-9AB6-7F7911D554AF}"/>
          </ac:picMkLst>
        </pc:picChg>
        <pc:cxnChg chg="del">
          <ac:chgData name="sh m" userId="242953856baa447c" providerId="LiveId" clId="{A6E9E9D5-7012-4401-9C35-2DFA29389DD0}" dt="2021-01-30T23:57:12.435" v="1127" actId="26606"/>
          <ac:cxnSpMkLst>
            <pc:docMk/>
            <pc:sldMk cId="1979890192" sldId="323"/>
            <ac:cxnSpMk id="27" creationId="{994262BC-EE98-4BD6-82DB-4955E8DCC290}"/>
          </ac:cxnSpMkLst>
        </pc:cxnChg>
      </pc:sldChg>
      <pc:sldChg chg="addSp delSp modSp new del mod setBg">
        <pc:chgData name="sh m" userId="242953856baa447c" providerId="LiveId" clId="{A6E9E9D5-7012-4401-9C35-2DFA29389DD0}" dt="2021-02-02T03:37:07.414" v="2828" actId="2696"/>
        <pc:sldMkLst>
          <pc:docMk/>
          <pc:sldMk cId="3068573135" sldId="324"/>
        </pc:sldMkLst>
        <pc:spChg chg="mod">
          <ac:chgData name="sh m" userId="242953856baa447c" providerId="LiveId" clId="{A6E9E9D5-7012-4401-9C35-2DFA29389DD0}" dt="2021-01-31T00:46:46.283" v="2046" actId="26606"/>
          <ac:spMkLst>
            <pc:docMk/>
            <pc:sldMk cId="3068573135" sldId="324"/>
            <ac:spMk id="2" creationId="{10FADD1E-61B2-48BD-A28D-2393E3328A1E}"/>
          </ac:spMkLst>
        </pc:spChg>
        <pc:spChg chg="mod">
          <ac:chgData name="sh m" userId="242953856baa447c" providerId="LiveId" clId="{A6E9E9D5-7012-4401-9C35-2DFA29389DD0}" dt="2021-02-02T03:36:01.924" v="2827" actId="20577"/>
          <ac:spMkLst>
            <pc:docMk/>
            <pc:sldMk cId="3068573135" sldId="324"/>
            <ac:spMk id="3" creationId="{50E8AA61-DB53-4581-8789-1A29B91A1002}"/>
          </ac:spMkLst>
        </pc:spChg>
        <pc:spChg chg="add del">
          <ac:chgData name="sh m" userId="242953856baa447c" providerId="LiveId" clId="{A6E9E9D5-7012-4401-9C35-2DFA29389DD0}" dt="2021-01-31T00:46:36.954" v="2043" actId="26606"/>
          <ac:spMkLst>
            <pc:docMk/>
            <pc:sldMk cId="3068573135" sldId="324"/>
            <ac:spMk id="8" creationId="{70120F84-A866-4D9F-8B1C-9120A013D654}"/>
          </ac:spMkLst>
        </pc:spChg>
        <pc:spChg chg="add del">
          <ac:chgData name="sh m" userId="242953856baa447c" providerId="LiveId" clId="{A6E9E9D5-7012-4401-9C35-2DFA29389DD0}" dt="2021-01-31T00:46:36.954" v="2043" actId="26606"/>
          <ac:spMkLst>
            <pc:docMk/>
            <pc:sldMk cId="3068573135" sldId="324"/>
            <ac:spMk id="10" creationId="{252FEFEF-6AC0-46B6-AC09-11FC56196FA4}"/>
          </ac:spMkLst>
        </pc:spChg>
        <pc:spChg chg="add del">
          <ac:chgData name="sh m" userId="242953856baa447c" providerId="LiveId" clId="{A6E9E9D5-7012-4401-9C35-2DFA29389DD0}" dt="2021-01-31T00:46:46.283" v="2045" actId="26606"/>
          <ac:spMkLst>
            <pc:docMk/>
            <pc:sldMk cId="3068573135" sldId="324"/>
            <ac:spMk id="12" creationId="{1B19C35E-4E30-4F1D-9FC2-F2FA6191E453}"/>
          </ac:spMkLst>
        </pc:spChg>
        <pc:spChg chg="add del">
          <ac:chgData name="sh m" userId="242953856baa447c" providerId="LiveId" clId="{A6E9E9D5-7012-4401-9C35-2DFA29389DD0}" dt="2021-01-31T00:46:46.283" v="2045" actId="26606"/>
          <ac:spMkLst>
            <pc:docMk/>
            <pc:sldMk cId="3068573135" sldId="324"/>
            <ac:spMk id="13" creationId="{ED15573D-0E45-4691-B525-471152EC18CD}"/>
          </ac:spMkLst>
        </pc:spChg>
        <pc:spChg chg="add del">
          <ac:chgData name="sh m" userId="242953856baa447c" providerId="LiveId" clId="{A6E9E9D5-7012-4401-9C35-2DFA29389DD0}" dt="2021-01-31T00:46:46.283" v="2045" actId="26606"/>
          <ac:spMkLst>
            <pc:docMk/>
            <pc:sldMk cId="3068573135" sldId="324"/>
            <ac:spMk id="14" creationId="{9E448559-19A4-4252-8C27-54C1DA906F8A}"/>
          </ac:spMkLst>
        </pc:spChg>
        <pc:spChg chg="add">
          <ac:chgData name="sh m" userId="242953856baa447c" providerId="LiveId" clId="{A6E9E9D5-7012-4401-9C35-2DFA29389DD0}" dt="2021-01-31T00:46:46.283" v="2046" actId="26606"/>
          <ac:spMkLst>
            <pc:docMk/>
            <pc:sldMk cId="3068573135" sldId="324"/>
            <ac:spMk id="16" creationId="{70120F84-A866-4D9F-8B1C-9120A013D654}"/>
          </ac:spMkLst>
        </pc:spChg>
        <pc:spChg chg="add">
          <ac:chgData name="sh m" userId="242953856baa447c" providerId="LiveId" clId="{A6E9E9D5-7012-4401-9C35-2DFA29389DD0}" dt="2021-01-31T00:46:46.283" v="2046" actId="26606"/>
          <ac:spMkLst>
            <pc:docMk/>
            <pc:sldMk cId="3068573135" sldId="324"/>
            <ac:spMk id="17" creationId="{252FEFEF-6AC0-46B6-AC09-11FC56196FA4}"/>
          </ac:spMkLst>
        </pc:spChg>
      </pc:sldChg>
      <pc:sldChg chg="addSp modSp new mod setBg">
        <pc:chgData name="sh m" userId="242953856baa447c" providerId="LiveId" clId="{A6E9E9D5-7012-4401-9C35-2DFA29389DD0}" dt="2021-01-31T00:49:29.109" v="2104" actId="26606"/>
        <pc:sldMkLst>
          <pc:docMk/>
          <pc:sldMk cId="3219672793" sldId="325"/>
        </pc:sldMkLst>
        <pc:spChg chg="mod">
          <ac:chgData name="sh m" userId="242953856baa447c" providerId="LiveId" clId="{A6E9E9D5-7012-4401-9C35-2DFA29389DD0}" dt="2021-01-31T00:49:29.109" v="2104" actId="26606"/>
          <ac:spMkLst>
            <pc:docMk/>
            <pc:sldMk cId="3219672793" sldId="325"/>
            <ac:spMk id="2" creationId="{C8F77CBC-947C-432E-A36E-1C194518A505}"/>
          </ac:spMkLst>
        </pc:spChg>
        <pc:spChg chg="mod">
          <ac:chgData name="sh m" userId="242953856baa447c" providerId="LiveId" clId="{A6E9E9D5-7012-4401-9C35-2DFA29389DD0}" dt="2021-01-31T00:49:29.109" v="2104" actId="26606"/>
          <ac:spMkLst>
            <pc:docMk/>
            <pc:sldMk cId="3219672793" sldId="325"/>
            <ac:spMk id="3" creationId="{A7A26EDE-9D36-453E-B06C-5FBF8A4DC43E}"/>
          </ac:spMkLst>
        </pc:spChg>
        <pc:spChg chg="add">
          <ac:chgData name="sh m" userId="242953856baa447c" providerId="LiveId" clId="{A6E9E9D5-7012-4401-9C35-2DFA29389DD0}" dt="2021-01-31T00:49:29.109" v="2104" actId="26606"/>
          <ac:spMkLst>
            <pc:docMk/>
            <pc:sldMk cId="3219672793" sldId="325"/>
            <ac:spMk id="9" creationId="{B6EE7E08-B389-43E5-B019-1B0A8ACBBD93}"/>
          </ac:spMkLst>
        </pc:spChg>
        <pc:spChg chg="add">
          <ac:chgData name="sh m" userId="242953856baa447c" providerId="LiveId" clId="{A6E9E9D5-7012-4401-9C35-2DFA29389DD0}" dt="2021-01-31T00:49:29.109" v="2104" actId="26606"/>
          <ac:spMkLst>
            <pc:docMk/>
            <pc:sldMk cId="3219672793" sldId="325"/>
            <ac:spMk id="11" creationId="{E60D94A5-8A09-4BAB-8F7C-69BC34C54DDE}"/>
          </ac:spMkLst>
        </pc:spChg>
        <pc:spChg chg="add">
          <ac:chgData name="sh m" userId="242953856baa447c" providerId="LiveId" clId="{A6E9E9D5-7012-4401-9C35-2DFA29389DD0}" dt="2021-01-31T00:49:29.109" v="2104" actId="26606"/>
          <ac:spMkLst>
            <pc:docMk/>
            <pc:sldMk cId="3219672793" sldId="325"/>
            <ac:spMk id="13" creationId="{7A1AE32B-3A6E-4C5E-8FEB-73861B9A26B5}"/>
          </ac:spMkLst>
        </pc:spChg>
        <pc:picChg chg="add">
          <ac:chgData name="sh m" userId="242953856baa447c" providerId="LiveId" clId="{A6E9E9D5-7012-4401-9C35-2DFA29389DD0}" dt="2021-01-31T00:49:29.109" v="2104" actId="26606"/>
          <ac:picMkLst>
            <pc:docMk/>
            <pc:sldMk cId="3219672793" sldId="325"/>
            <ac:picMk id="5" creationId="{343B7494-D40A-4E14-AF97-D09C8BEA9906}"/>
          </ac:picMkLst>
        </pc:picChg>
      </pc:sldChg>
      <pc:sldChg chg="addSp modSp new mod setBg">
        <pc:chgData name="sh m" userId="242953856baa447c" providerId="LiveId" clId="{A6E9E9D5-7012-4401-9C35-2DFA29389DD0}" dt="2021-01-31T01:15:22.573" v="2477" actId="20577"/>
        <pc:sldMkLst>
          <pc:docMk/>
          <pc:sldMk cId="1092240250" sldId="326"/>
        </pc:sldMkLst>
        <pc:spChg chg="mod">
          <ac:chgData name="sh m" userId="242953856baa447c" providerId="LiveId" clId="{A6E9E9D5-7012-4401-9C35-2DFA29389DD0}" dt="2021-01-31T00:56:19.195" v="2464" actId="26606"/>
          <ac:spMkLst>
            <pc:docMk/>
            <pc:sldMk cId="1092240250" sldId="326"/>
            <ac:spMk id="2" creationId="{492E16FB-F7F0-4644-A070-118E461DE479}"/>
          </ac:spMkLst>
        </pc:spChg>
        <pc:spChg chg="mod">
          <ac:chgData name="sh m" userId="242953856baa447c" providerId="LiveId" clId="{A6E9E9D5-7012-4401-9C35-2DFA29389DD0}" dt="2021-01-31T01:15:22.573" v="2477" actId="20577"/>
          <ac:spMkLst>
            <pc:docMk/>
            <pc:sldMk cId="1092240250" sldId="326"/>
            <ac:spMk id="3" creationId="{9D83089A-2A26-44A4-95F0-DAC2106F8E84}"/>
          </ac:spMkLst>
        </pc:spChg>
        <pc:spChg chg="add">
          <ac:chgData name="sh m" userId="242953856baa447c" providerId="LiveId" clId="{A6E9E9D5-7012-4401-9C35-2DFA29389DD0}" dt="2021-01-31T00:56:19.195" v="2464" actId="26606"/>
          <ac:spMkLst>
            <pc:docMk/>
            <pc:sldMk cId="1092240250" sldId="326"/>
            <ac:spMk id="8" creationId="{065FAA58-0EDC-412F-A5F8-01968BE6052E}"/>
          </ac:spMkLst>
        </pc:spChg>
        <pc:spChg chg="add">
          <ac:chgData name="sh m" userId="242953856baa447c" providerId="LiveId" clId="{A6E9E9D5-7012-4401-9C35-2DFA29389DD0}" dt="2021-01-31T00:56:19.195" v="2464" actId="26606"/>
          <ac:spMkLst>
            <pc:docMk/>
            <pc:sldMk cId="1092240250" sldId="326"/>
            <ac:spMk id="10" creationId="{0DBA80B1-3B69-49C0-8AC9-716ABA57F577}"/>
          </ac:spMkLst>
        </pc:spChg>
        <pc:spChg chg="add">
          <ac:chgData name="sh m" userId="242953856baa447c" providerId="LiveId" clId="{A6E9E9D5-7012-4401-9C35-2DFA29389DD0}" dt="2021-01-31T00:56:19.195" v="2464" actId="26606"/>
          <ac:spMkLst>
            <pc:docMk/>
            <pc:sldMk cId="1092240250" sldId="326"/>
            <ac:spMk id="12" creationId="{047E1103-B264-49BE-BC2A-F4E40BD33B41}"/>
          </ac:spMkLst>
        </pc:spChg>
        <pc:spChg chg="add">
          <ac:chgData name="sh m" userId="242953856baa447c" providerId="LiveId" clId="{A6E9E9D5-7012-4401-9C35-2DFA29389DD0}" dt="2021-01-31T00:56:19.195" v="2464" actId="26606"/>
          <ac:spMkLst>
            <pc:docMk/>
            <pc:sldMk cId="1092240250" sldId="326"/>
            <ac:spMk id="14" creationId="{52DA11B6-B538-4624-9628-98B823D761D5}"/>
          </ac:spMkLst>
        </pc:spChg>
        <pc:spChg chg="add">
          <ac:chgData name="sh m" userId="242953856baa447c" providerId="LiveId" clId="{A6E9E9D5-7012-4401-9C35-2DFA29389DD0}" dt="2021-01-31T00:56:19.195" v="2464" actId="26606"/>
          <ac:spMkLst>
            <pc:docMk/>
            <pc:sldMk cId="1092240250" sldId="326"/>
            <ac:spMk id="16" creationId="{CFB1CB5B-67A5-45DB-B8E1-7A09A642E3E4}"/>
          </ac:spMkLst>
        </pc:spChg>
      </pc:sldChg>
      <pc:sldChg chg="new del">
        <pc:chgData name="sh m" userId="242953856baa447c" providerId="LiveId" clId="{A6E9E9D5-7012-4401-9C35-2DFA29389DD0}" dt="2021-01-31T00:49:55.540" v="2106" actId="2696"/>
        <pc:sldMkLst>
          <pc:docMk/>
          <pc:sldMk cId="2139458627" sldId="326"/>
        </pc:sldMkLst>
      </pc:sldChg>
      <pc:sldChg chg="addSp delSp modSp new mod setBg setClrOvrMap">
        <pc:chgData name="sh m" userId="242953856baa447c" providerId="LiveId" clId="{A6E9E9D5-7012-4401-9C35-2DFA29389DD0}" dt="2021-01-31T00:51:45.889" v="2123" actId="26606"/>
        <pc:sldMkLst>
          <pc:docMk/>
          <pc:sldMk cId="1517686804" sldId="327"/>
        </pc:sldMkLst>
        <pc:spChg chg="mod">
          <ac:chgData name="sh m" userId="242953856baa447c" providerId="LiveId" clId="{A6E9E9D5-7012-4401-9C35-2DFA29389DD0}" dt="2021-01-31T00:51:45.889" v="2123" actId="26606"/>
          <ac:spMkLst>
            <pc:docMk/>
            <pc:sldMk cId="1517686804" sldId="327"/>
            <ac:spMk id="2" creationId="{C547DD0E-04E1-41C2-A324-DFEACCE1DA22}"/>
          </ac:spMkLst>
        </pc:spChg>
        <pc:spChg chg="mod">
          <ac:chgData name="sh m" userId="242953856baa447c" providerId="LiveId" clId="{A6E9E9D5-7012-4401-9C35-2DFA29389DD0}" dt="2021-01-31T00:51:45.889" v="2123" actId="26606"/>
          <ac:spMkLst>
            <pc:docMk/>
            <pc:sldMk cId="1517686804" sldId="327"/>
            <ac:spMk id="3" creationId="{05077E4B-F1DD-49AF-BCFA-059FFA84DA82}"/>
          </ac:spMkLst>
        </pc:spChg>
        <pc:spChg chg="add del">
          <ac:chgData name="sh m" userId="242953856baa447c" providerId="LiveId" clId="{A6E9E9D5-7012-4401-9C35-2DFA29389DD0}" dt="2021-01-31T00:51:45.877" v="2122" actId="26606"/>
          <ac:spMkLst>
            <pc:docMk/>
            <pc:sldMk cId="1517686804" sldId="327"/>
            <ac:spMk id="9" creationId="{6F40FBDA-CEB1-40F0-9AB9-BD9C402D70FE}"/>
          </ac:spMkLst>
        </pc:spChg>
        <pc:spChg chg="add">
          <ac:chgData name="sh m" userId="242953856baa447c" providerId="LiveId" clId="{A6E9E9D5-7012-4401-9C35-2DFA29389DD0}" dt="2021-01-31T00:51:45.889" v="2123" actId="26606"/>
          <ac:spMkLst>
            <pc:docMk/>
            <pc:sldMk cId="1517686804" sldId="327"/>
            <ac:spMk id="10" creationId="{C8AC92D2-D6DE-4772-A874-5D65F883FCDB}"/>
          </ac:spMkLst>
        </pc:spChg>
        <pc:spChg chg="add del">
          <ac:chgData name="sh m" userId="242953856baa447c" providerId="LiveId" clId="{A6E9E9D5-7012-4401-9C35-2DFA29389DD0}" dt="2021-01-31T00:51:45.877" v="2122" actId="26606"/>
          <ac:spMkLst>
            <pc:docMk/>
            <pc:sldMk cId="1517686804" sldId="327"/>
            <ac:spMk id="11" creationId="{0344D4FE-ABEF-4230-9E4E-AD5782FC78AC}"/>
          </ac:spMkLst>
        </pc:spChg>
        <pc:spChg chg="add">
          <ac:chgData name="sh m" userId="242953856baa447c" providerId="LiveId" clId="{A6E9E9D5-7012-4401-9C35-2DFA29389DD0}" dt="2021-01-31T00:51:45.889" v="2123" actId="26606"/>
          <ac:spMkLst>
            <pc:docMk/>
            <pc:sldMk cId="1517686804" sldId="327"/>
            <ac:spMk id="12" creationId="{0F2E3678-25D0-49F9-9BD6-8D4D605650E5}"/>
          </ac:spMkLst>
        </pc:spChg>
        <pc:spChg chg="add del">
          <ac:chgData name="sh m" userId="242953856baa447c" providerId="LiveId" clId="{A6E9E9D5-7012-4401-9C35-2DFA29389DD0}" dt="2021-01-31T00:51:45.877" v="2122" actId="26606"/>
          <ac:spMkLst>
            <pc:docMk/>
            <pc:sldMk cId="1517686804" sldId="327"/>
            <ac:spMk id="13" creationId="{9325F979-D3F9-4926-81B7-7ACCB31A501B}"/>
          </ac:spMkLst>
        </pc:spChg>
        <pc:spChg chg="add">
          <ac:chgData name="sh m" userId="242953856baa447c" providerId="LiveId" clId="{A6E9E9D5-7012-4401-9C35-2DFA29389DD0}" dt="2021-01-31T00:51:45.889" v="2123" actId="26606"/>
          <ac:spMkLst>
            <pc:docMk/>
            <pc:sldMk cId="1517686804" sldId="327"/>
            <ac:spMk id="14" creationId="{63A45CD5-61B0-48E1-8090-7584418C274A}"/>
          </ac:spMkLst>
        </pc:spChg>
        <pc:picChg chg="add del">
          <ac:chgData name="sh m" userId="242953856baa447c" providerId="LiveId" clId="{A6E9E9D5-7012-4401-9C35-2DFA29389DD0}" dt="2021-01-31T00:51:45.877" v="2122" actId="26606"/>
          <ac:picMkLst>
            <pc:docMk/>
            <pc:sldMk cId="1517686804" sldId="327"/>
            <ac:picMk id="5" creationId="{4517774A-AFEA-46DF-BB9B-3A41413B33CE}"/>
          </ac:picMkLst>
        </pc:picChg>
        <pc:picChg chg="add">
          <ac:chgData name="sh m" userId="242953856baa447c" providerId="LiveId" clId="{A6E9E9D5-7012-4401-9C35-2DFA29389DD0}" dt="2021-01-31T00:51:45.889" v="2123" actId="26606"/>
          <ac:picMkLst>
            <pc:docMk/>
            <pc:sldMk cId="1517686804" sldId="327"/>
            <ac:picMk id="7" creationId="{D590C3B5-12A0-4055-9A05-FFA6390C2E97}"/>
          </ac:picMkLst>
        </pc:picChg>
        <pc:cxnChg chg="add">
          <ac:chgData name="sh m" userId="242953856baa447c" providerId="LiveId" clId="{A6E9E9D5-7012-4401-9C35-2DFA29389DD0}" dt="2021-01-31T00:51:45.889" v="2123" actId="26606"/>
          <ac:cxnSpMkLst>
            <pc:docMk/>
            <pc:sldMk cId="1517686804" sldId="327"/>
            <ac:cxnSpMk id="16" creationId="{C6D4C1FD-C274-4FA8-939A-09E6498EFC7D}"/>
          </ac:cxnSpMkLst>
        </pc:cxnChg>
        <pc:cxnChg chg="add">
          <ac:chgData name="sh m" userId="242953856baa447c" providerId="LiveId" clId="{A6E9E9D5-7012-4401-9C35-2DFA29389DD0}" dt="2021-01-31T00:51:45.889" v="2123" actId="26606"/>
          <ac:cxnSpMkLst>
            <pc:docMk/>
            <pc:sldMk cId="1517686804" sldId="327"/>
            <ac:cxnSpMk id="18" creationId="{C13D4426-8AD5-43D7-8033-05DBB3BFE65E}"/>
          </ac:cxnSpMkLst>
        </pc:cxnChg>
        <pc:cxnChg chg="add">
          <ac:chgData name="sh m" userId="242953856baa447c" providerId="LiveId" clId="{A6E9E9D5-7012-4401-9C35-2DFA29389DD0}" dt="2021-01-31T00:51:45.889" v="2123" actId="26606"/>
          <ac:cxnSpMkLst>
            <pc:docMk/>
            <pc:sldMk cId="1517686804" sldId="327"/>
            <ac:cxnSpMk id="20" creationId="{1EC8029B-C6E2-4459-859A-7539865E0066}"/>
          </ac:cxnSpMkLst>
        </pc:cxnChg>
      </pc:sldChg>
      <pc:sldChg chg="addSp delSp modSp new mod ord">
        <pc:chgData name="sh m" userId="242953856baa447c" providerId="LiveId" clId="{A6E9E9D5-7012-4401-9C35-2DFA29389DD0}" dt="2021-02-03T04:31:34.817" v="2944"/>
        <pc:sldMkLst>
          <pc:docMk/>
          <pc:sldMk cId="4098891415" sldId="328"/>
        </pc:sldMkLst>
        <pc:spChg chg="add del mod">
          <ac:chgData name="sh m" userId="242953856baa447c" providerId="LiveId" clId="{A6E9E9D5-7012-4401-9C35-2DFA29389DD0}" dt="2021-02-02T03:44:57.324" v="2937" actId="113"/>
          <ac:spMkLst>
            <pc:docMk/>
            <pc:sldMk cId="4098891415" sldId="328"/>
            <ac:spMk id="2" creationId="{7B365ED8-675C-464B-8054-A8F38E642D87}"/>
          </ac:spMkLst>
        </pc:spChg>
        <pc:spChg chg="mod">
          <ac:chgData name="sh m" userId="242953856baa447c" providerId="LiveId" clId="{A6E9E9D5-7012-4401-9C35-2DFA29389DD0}" dt="2021-02-02T03:43:16.101" v="2932" actId="20577"/>
          <ac:spMkLst>
            <pc:docMk/>
            <pc:sldMk cId="4098891415" sldId="328"/>
            <ac:spMk id="3" creationId="{8D0CCC2C-FEBF-4712-BF96-2928DFA31571}"/>
          </ac:spMkLst>
        </pc:spChg>
        <pc:spChg chg="del mod">
          <ac:chgData name="sh m" userId="242953856baa447c" providerId="LiveId" clId="{A6E9E9D5-7012-4401-9C35-2DFA29389DD0}" dt="2021-02-02T03:39:32.697" v="2869" actId="26606"/>
          <ac:spMkLst>
            <pc:docMk/>
            <pc:sldMk cId="4098891415" sldId="328"/>
            <ac:spMk id="4" creationId="{236444E7-FDC9-4291-9E67-3E622C26314A}"/>
          </ac:spMkLst>
        </pc:spChg>
        <pc:spChg chg="add del mod">
          <ac:chgData name="sh m" userId="242953856baa447c" providerId="LiveId" clId="{A6E9E9D5-7012-4401-9C35-2DFA29389DD0}" dt="2021-02-02T03:44:45.269" v="2936" actId="478"/>
          <ac:spMkLst>
            <pc:docMk/>
            <pc:sldMk cId="4098891415" sldId="328"/>
            <ac:spMk id="7" creationId="{9AA9F26B-01AB-4457-9D21-807A27F5B90C}"/>
          </ac:spMkLst>
        </pc:spChg>
        <pc:graphicFrameChg chg="add mod">
          <ac:chgData name="sh m" userId="242953856baa447c" providerId="LiveId" clId="{A6E9E9D5-7012-4401-9C35-2DFA29389DD0}" dt="2021-02-02T03:41:28.266" v="2900" actId="1076"/>
          <ac:graphicFrameMkLst>
            <pc:docMk/>
            <pc:sldMk cId="4098891415" sldId="328"/>
            <ac:graphicFrameMk id="6" creationId="{5062543A-2DF7-429D-8320-CC36EE7E7D22}"/>
          </ac:graphicFrameMkLst>
        </pc:graphicFrameChg>
      </pc:sldChg>
      <pc:sldChg chg="new del">
        <pc:chgData name="sh m" userId="242953856baa447c" providerId="LiveId" clId="{A6E9E9D5-7012-4401-9C35-2DFA29389DD0}" dt="2021-02-03T04:32:27.247" v="2946" actId="2696"/>
        <pc:sldMkLst>
          <pc:docMk/>
          <pc:sldMk cId="1495212593" sldId="329"/>
        </pc:sldMkLst>
      </pc:sldChg>
      <pc:sldChg chg="addSp delSp modSp new mod">
        <pc:chgData name="sh m" userId="242953856baa447c" providerId="LiveId" clId="{A6E9E9D5-7012-4401-9C35-2DFA29389DD0}" dt="2021-02-03T04:35:35.780" v="2970" actId="26606"/>
        <pc:sldMkLst>
          <pc:docMk/>
          <pc:sldMk cId="1639979706" sldId="329"/>
        </pc:sldMkLst>
        <pc:spChg chg="mod">
          <ac:chgData name="sh m" userId="242953856baa447c" providerId="LiveId" clId="{A6E9E9D5-7012-4401-9C35-2DFA29389DD0}" dt="2021-02-03T04:33:36.216" v="2954" actId="20577"/>
          <ac:spMkLst>
            <pc:docMk/>
            <pc:sldMk cId="1639979706" sldId="329"/>
            <ac:spMk id="2" creationId="{C7600B9F-BFDF-4088-902C-44C9BC67D39D}"/>
          </ac:spMkLst>
        </pc:spChg>
        <pc:spChg chg="del">
          <ac:chgData name="sh m" userId="242953856baa447c" providerId="LiveId" clId="{A6E9E9D5-7012-4401-9C35-2DFA29389DD0}" dt="2021-02-03T04:33:57.811" v="2955"/>
          <ac:spMkLst>
            <pc:docMk/>
            <pc:sldMk cId="1639979706" sldId="329"/>
            <ac:spMk id="3" creationId="{8E708D5F-9913-44A2-A8BA-A601B91E3582}"/>
          </ac:spMkLst>
        </pc:spChg>
        <pc:spChg chg="mod">
          <ac:chgData name="sh m" userId="242953856baa447c" providerId="LiveId" clId="{A6E9E9D5-7012-4401-9C35-2DFA29389DD0}" dt="2021-02-03T04:35:00.567" v="2967" actId="20577"/>
          <ac:spMkLst>
            <pc:docMk/>
            <pc:sldMk cId="1639979706" sldId="329"/>
            <ac:spMk id="4" creationId="{F017F35F-00DD-4145-AF25-64CC19E3DED5}"/>
          </ac:spMkLst>
        </pc:spChg>
        <pc:spChg chg="add del mod">
          <ac:chgData name="sh m" userId="242953856baa447c" providerId="LiveId" clId="{A6E9E9D5-7012-4401-9C35-2DFA29389DD0}" dt="2021-02-03T04:35:35.780" v="2970" actId="26606"/>
          <ac:spMkLst>
            <pc:docMk/>
            <pc:sldMk cId="1639979706" sldId="329"/>
            <ac:spMk id="5" creationId="{2B9530CD-CF66-43EC-A23B-0EF5E5EE7A0B}"/>
          </ac:spMkLst>
        </pc:spChg>
        <pc:graphicFrameChg chg="add del">
          <ac:chgData name="sh m" userId="242953856baa447c" providerId="LiveId" clId="{A6E9E9D5-7012-4401-9C35-2DFA29389DD0}" dt="2021-02-03T04:35:35.772" v="2969" actId="26606"/>
          <ac:graphicFrameMkLst>
            <pc:docMk/>
            <pc:sldMk cId="1639979706" sldId="329"/>
            <ac:graphicFrameMk id="7" creationId="{77C96B78-2EE4-4ABB-A814-EA95E50340F0}"/>
          </ac:graphicFrameMkLst>
        </pc:graphicFrameChg>
        <pc:graphicFrameChg chg="add">
          <ac:chgData name="sh m" userId="242953856baa447c" providerId="LiveId" clId="{A6E9E9D5-7012-4401-9C35-2DFA29389DD0}" dt="2021-02-03T04:35:35.780" v="2970" actId="26606"/>
          <ac:graphicFrameMkLst>
            <pc:docMk/>
            <pc:sldMk cId="1639979706" sldId="329"/>
            <ac:graphicFrameMk id="9" creationId="{F2C5CCD6-C4CA-4D86-ADD0-D87236EC9973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063266-D100-4C97-B59E-28F2DD199A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F54900-10B1-429E-9FDB-3A811F6C6FD1}">
      <dgm:prSet/>
      <dgm:spPr/>
      <dgm:t>
        <a:bodyPr/>
        <a:lstStyle/>
        <a:p>
          <a:r>
            <a:rPr lang="en-US"/>
            <a:t>The Categorical data converted to numeric by using dummy</a:t>
          </a:r>
        </a:p>
      </dgm:t>
    </dgm:pt>
    <dgm:pt modelId="{CF8A77BF-F36F-4144-AF47-BBF161C53D23}" type="parTrans" cxnId="{A9A6DFC1-5135-4425-AFD5-160A0B0BEE16}">
      <dgm:prSet/>
      <dgm:spPr/>
      <dgm:t>
        <a:bodyPr/>
        <a:lstStyle/>
        <a:p>
          <a:endParaRPr lang="en-US"/>
        </a:p>
      </dgm:t>
    </dgm:pt>
    <dgm:pt modelId="{5EF5344C-CFF8-432A-B460-30307C1D8F52}" type="sibTrans" cxnId="{A9A6DFC1-5135-4425-AFD5-160A0B0BEE16}">
      <dgm:prSet/>
      <dgm:spPr/>
      <dgm:t>
        <a:bodyPr/>
        <a:lstStyle/>
        <a:p>
          <a:endParaRPr lang="en-US"/>
        </a:p>
      </dgm:t>
    </dgm:pt>
    <dgm:pt modelId="{67612773-CD91-4670-80F7-A2EE7AF98B45}">
      <dgm:prSet/>
      <dgm:spPr/>
      <dgm:t>
        <a:bodyPr/>
        <a:lstStyle/>
        <a:p>
          <a:r>
            <a:rPr lang="en-US"/>
            <a:t>The numeric data scaled by using StandardScaler</a:t>
          </a:r>
        </a:p>
      </dgm:t>
    </dgm:pt>
    <dgm:pt modelId="{A152C69E-3837-4101-8135-FB1CBB21567E}" type="parTrans" cxnId="{6263446E-161C-4B42-A853-953DD3CB840C}">
      <dgm:prSet/>
      <dgm:spPr/>
      <dgm:t>
        <a:bodyPr/>
        <a:lstStyle/>
        <a:p>
          <a:endParaRPr lang="en-US"/>
        </a:p>
      </dgm:t>
    </dgm:pt>
    <dgm:pt modelId="{8595D296-5DD1-4AB2-9593-C0A9DD21C757}" type="sibTrans" cxnId="{6263446E-161C-4B42-A853-953DD3CB840C}">
      <dgm:prSet/>
      <dgm:spPr/>
      <dgm:t>
        <a:bodyPr/>
        <a:lstStyle/>
        <a:p>
          <a:endParaRPr lang="en-US"/>
        </a:p>
      </dgm:t>
    </dgm:pt>
    <dgm:pt modelId="{D4CAD825-B6F1-45F0-8BA7-46C64213E3A3}" type="pres">
      <dgm:prSet presAssocID="{94063266-D100-4C97-B59E-28F2DD199A30}" presName="root" presStyleCnt="0">
        <dgm:presLayoutVars>
          <dgm:dir/>
          <dgm:resizeHandles val="exact"/>
        </dgm:presLayoutVars>
      </dgm:prSet>
      <dgm:spPr/>
    </dgm:pt>
    <dgm:pt modelId="{56DD09FE-119B-4F0F-B212-DDE364AFBD15}" type="pres">
      <dgm:prSet presAssocID="{EFF54900-10B1-429E-9FDB-3A811F6C6FD1}" presName="compNode" presStyleCnt="0"/>
      <dgm:spPr/>
    </dgm:pt>
    <dgm:pt modelId="{FD32C7F1-8E0F-49C2-BE2A-060EFD9F078C}" type="pres">
      <dgm:prSet presAssocID="{EFF54900-10B1-429E-9FDB-3A811F6C6FD1}" presName="bgRect" presStyleLbl="bgShp" presStyleIdx="0" presStyleCnt="2"/>
      <dgm:spPr/>
    </dgm:pt>
    <dgm:pt modelId="{49026E2D-93EF-4EE9-B15A-FA0707749293}" type="pres">
      <dgm:prSet presAssocID="{EFF54900-10B1-429E-9FDB-3A811F6C6FD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AA3F8E-7F2A-43F5-9F4B-E047514337C6}" type="pres">
      <dgm:prSet presAssocID="{EFF54900-10B1-429E-9FDB-3A811F6C6FD1}" presName="spaceRect" presStyleCnt="0"/>
      <dgm:spPr/>
    </dgm:pt>
    <dgm:pt modelId="{D0DBBE56-ADBB-49CE-9967-7F818216E8F5}" type="pres">
      <dgm:prSet presAssocID="{EFF54900-10B1-429E-9FDB-3A811F6C6FD1}" presName="parTx" presStyleLbl="revTx" presStyleIdx="0" presStyleCnt="2">
        <dgm:presLayoutVars>
          <dgm:chMax val="0"/>
          <dgm:chPref val="0"/>
        </dgm:presLayoutVars>
      </dgm:prSet>
      <dgm:spPr/>
    </dgm:pt>
    <dgm:pt modelId="{C564E703-349A-429E-B5D5-EE546D5C94C3}" type="pres">
      <dgm:prSet presAssocID="{5EF5344C-CFF8-432A-B460-30307C1D8F52}" presName="sibTrans" presStyleCnt="0"/>
      <dgm:spPr/>
    </dgm:pt>
    <dgm:pt modelId="{E046F16E-97D9-434D-8ED7-6FA287922113}" type="pres">
      <dgm:prSet presAssocID="{67612773-CD91-4670-80F7-A2EE7AF98B45}" presName="compNode" presStyleCnt="0"/>
      <dgm:spPr/>
    </dgm:pt>
    <dgm:pt modelId="{A1C21484-F19D-4876-B89E-C43B519C600E}" type="pres">
      <dgm:prSet presAssocID="{67612773-CD91-4670-80F7-A2EE7AF98B45}" presName="bgRect" presStyleLbl="bgShp" presStyleIdx="1" presStyleCnt="2"/>
      <dgm:spPr/>
    </dgm:pt>
    <dgm:pt modelId="{B1646527-EFED-471B-AEA7-0593D9D267CE}" type="pres">
      <dgm:prSet presAssocID="{67612773-CD91-4670-80F7-A2EE7AF98B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93C82A-C1CD-40BF-BE71-C9F71B069FEB}" type="pres">
      <dgm:prSet presAssocID="{67612773-CD91-4670-80F7-A2EE7AF98B45}" presName="spaceRect" presStyleCnt="0"/>
      <dgm:spPr/>
    </dgm:pt>
    <dgm:pt modelId="{93CC2F4D-3681-4D2C-A950-3F6810E4E9EC}" type="pres">
      <dgm:prSet presAssocID="{67612773-CD91-4670-80F7-A2EE7AF98B4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263446E-161C-4B42-A853-953DD3CB840C}" srcId="{94063266-D100-4C97-B59E-28F2DD199A30}" destId="{67612773-CD91-4670-80F7-A2EE7AF98B45}" srcOrd="1" destOrd="0" parTransId="{A152C69E-3837-4101-8135-FB1CBB21567E}" sibTransId="{8595D296-5DD1-4AB2-9593-C0A9DD21C757}"/>
    <dgm:cxn modelId="{A9A6DFC1-5135-4425-AFD5-160A0B0BEE16}" srcId="{94063266-D100-4C97-B59E-28F2DD199A30}" destId="{EFF54900-10B1-429E-9FDB-3A811F6C6FD1}" srcOrd="0" destOrd="0" parTransId="{CF8A77BF-F36F-4144-AF47-BBF161C53D23}" sibTransId="{5EF5344C-CFF8-432A-B460-30307C1D8F52}"/>
    <dgm:cxn modelId="{B0525FD1-F1B4-4B69-8206-602594B5BF28}" type="presOf" srcId="{67612773-CD91-4670-80F7-A2EE7AF98B45}" destId="{93CC2F4D-3681-4D2C-A950-3F6810E4E9EC}" srcOrd="0" destOrd="0" presId="urn:microsoft.com/office/officeart/2018/2/layout/IconVerticalSolidList"/>
    <dgm:cxn modelId="{231C84D8-7EDD-42A6-849D-33EE37150502}" type="presOf" srcId="{94063266-D100-4C97-B59E-28F2DD199A30}" destId="{D4CAD825-B6F1-45F0-8BA7-46C64213E3A3}" srcOrd="0" destOrd="0" presId="urn:microsoft.com/office/officeart/2018/2/layout/IconVerticalSolidList"/>
    <dgm:cxn modelId="{B4C4EFFD-FC42-4EDF-B8A6-2BDA490E8667}" type="presOf" srcId="{EFF54900-10B1-429E-9FDB-3A811F6C6FD1}" destId="{D0DBBE56-ADBB-49CE-9967-7F818216E8F5}" srcOrd="0" destOrd="0" presId="urn:microsoft.com/office/officeart/2018/2/layout/IconVerticalSolidList"/>
    <dgm:cxn modelId="{F41F6D33-28BB-4DEB-A713-F067FF212B71}" type="presParOf" srcId="{D4CAD825-B6F1-45F0-8BA7-46C64213E3A3}" destId="{56DD09FE-119B-4F0F-B212-DDE364AFBD15}" srcOrd="0" destOrd="0" presId="urn:microsoft.com/office/officeart/2018/2/layout/IconVerticalSolidList"/>
    <dgm:cxn modelId="{6E41F45C-F0B4-4CD2-9121-6FDE794B3112}" type="presParOf" srcId="{56DD09FE-119B-4F0F-B212-DDE364AFBD15}" destId="{FD32C7F1-8E0F-49C2-BE2A-060EFD9F078C}" srcOrd="0" destOrd="0" presId="urn:microsoft.com/office/officeart/2018/2/layout/IconVerticalSolidList"/>
    <dgm:cxn modelId="{0CC2430E-271F-4C67-BAB6-75F7440A6E14}" type="presParOf" srcId="{56DD09FE-119B-4F0F-B212-DDE364AFBD15}" destId="{49026E2D-93EF-4EE9-B15A-FA0707749293}" srcOrd="1" destOrd="0" presId="urn:microsoft.com/office/officeart/2018/2/layout/IconVerticalSolidList"/>
    <dgm:cxn modelId="{BBCDDBA6-2FBE-4171-92A5-BF88092FC817}" type="presParOf" srcId="{56DD09FE-119B-4F0F-B212-DDE364AFBD15}" destId="{0AAA3F8E-7F2A-43F5-9F4B-E047514337C6}" srcOrd="2" destOrd="0" presId="urn:microsoft.com/office/officeart/2018/2/layout/IconVerticalSolidList"/>
    <dgm:cxn modelId="{DAACBDB6-330C-4566-B985-4D3E917C8D25}" type="presParOf" srcId="{56DD09FE-119B-4F0F-B212-DDE364AFBD15}" destId="{D0DBBE56-ADBB-49CE-9967-7F818216E8F5}" srcOrd="3" destOrd="0" presId="urn:microsoft.com/office/officeart/2018/2/layout/IconVerticalSolidList"/>
    <dgm:cxn modelId="{2D5B9D58-35E1-4AA9-B9A6-BE0817D1F05C}" type="presParOf" srcId="{D4CAD825-B6F1-45F0-8BA7-46C64213E3A3}" destId="{C564E703-349A-429E-B5D5-EE546D5C94C3}" srcOrd="1" destOrd="0" presId="urn:microsoft.com/office/officeart/2018/2/layout/IconVerticalSolidList"/>
    <dgm:cxn modelId="{2DF368C9-D374-4AED-B973-366849B3E665}" type="presParOf" srcId="{D4CAD825-B6F1-45F0-8BA7-46C64213E3A3}" destId="{E046F16E-97D9-434D-8ED7-6FA287922113}" srcOrd="2" destOrd="0" presId="urn:microsoft.com/office/officeart/2018/2/layout/IconVerticalSolidList"/>
    <dgm:cxn modelId="{F2997643-79A1-48F3-B74E-470D55BE034E}" type="presParOf" srcId="{E046F16E-97D9-434D-8ED7-6FA287922113}" destId="{A1C21484-F19D-4876-B89E-C43B519C600E}" srcOrd="0" destOrd="0" presId="urn:microsoft.com/office/officeart/2018/2/layout/IconVerticalSolidList"/>
    <dgm:cxn modelId="{AB0E929E-AEBF-4712-B643-95785A668AC3}" type="presParOf" srcId="{E046F16E-97D9-434D-8ED7-6FA287922113}" destId="{B1646527-EFED-471B-AEA7-0593D9D267CE}" srcOrd="1" destOrd="0" presId="urn:microsoft.com/office/officeart/2018/2/layout/IconVerticalSolidList"/>
    <dgm:cxn modelId="{E4AF736B-B687-44EC-8951-93E1CCF15FF0}" type="presParOf" srcId="{E046F16E-97D9-434D-8ED7-6FA287922113}" destId="{CF93C82A-C1CD-40BF-BE71-C9F71B069FEB}" srcOrd="2" destOrd="0" presId="urn:microsoft.com/office/officeart/2018/2/layout/IconVerticalSolidList"/>
    <dgm:cxn modelId="{39F1B978-AFB6-4018-B403-C823BF450E82}" type="presParOf" srcId="{E046F16E-97D9-434D-8ED7-6FA287922113}" destId="{93CC2F4D-3681-4D2C-A950-3F6810E4E9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D6AE5F-1ACC-4CC7-A12A-40C785FD679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53CEBF-A672-442B-BBEE-D6D29012F20C}">
      <dgm:prSet/>
      <dgm:spPr/>
      <dgm:t>
        <a:bodyPr/>
        <a:lstStyle/>
        <a:p>
          <a:r>
            <a:rPr lang="en-US" b="1" i="0"/>
            <a:t>Agglomerative Clustering</a:t>
          </a:r>
          <a:endParaRPr lang="en-US"/>
        </a:p>
      </dgm:t>
    </dgm:pt>
    <dgm:pt modelId="{EABA1E07-1EEA-4E88-922C-2D1C581715DE}" type="parTrans" cxnId="{B52D349D-E346-467D-8C62-992DF645D49F}">
      <dgm:prSet/>
      <dgm:spPr/>
      <dgm:t>
        <a:bodyPr/>
        <a:lstStyle/>
        <a:p>
          <a:endParaRPr lang="en-US"/>
        </a:p>
      </dgm:t>
    </dgm:pt>
    <dgm:pt modelId="{F996943B-1E98-48B8-BF1C-A4C4B891A2BF}" type="sibTrans" cxnId="{B52D349D-E346-467D-8C62-992DF645D49F}">
      <dgm:prSet/>
      <dgm:spPr/>
      <dgm:t>
        <a:bodyPr/>
        <a:lstStyle/>
        <a:p>
          <a:endParaRPr lang="en-US"/>
        </a:p>
      </dgm:t>
    </dgm:pt>
    <dgm:pt modelId="{AAD3ACCB-564C-4005-A4FC-14484483EAB6}">
      <dgm:prSet/>
      <dgm:spPr/>
      <dgm:t>
        <a:bodyPr/>
        <a:lstStyle/>
        <a:p>
          <a:r>
            <a:rPr lang="en-US" b="1" i="0"/>
            <a:t>DBSCAN</a:t>
          </a:r>
          <a:endParaRPr lang="en-US"/>
        </a:p>
      </dgm:t>
    </dgm:pt>
    <dgm:pt modelId="{0BD7E2A6-A6FF-446E-BC3C-D427802B39FC}" type="parTrans" cxnId="{F3359A43-43CD-4AF8-94F8-02772B5825D2}">
      <dgm:prSet/>
      <dgm:spPr/>
      <dgm:t>
        <a:bodyPr/>
        <a:lstStyle/>
        <a:p>
          <a:endParaRPr lang="en-US"/>
        </a:p>
      </dgm:t>
    </dgm:pt>
    <dgm:pt modelId="{7972B438-6A94-43AF-BDF3-929FF9C0E3D9}" type="sibTrans" cxnId="{F3359A43-43CD-4AF8-94F8-02772B5825D2}">
      <dgm:prSet/>
      <dgm:spPr/>
      <dgm:t>
        <a:bodyPr/>
        <a:lstStyle/>
        <a:p>
          <a:endParaRPr lang="en-US"/>
        </a:p>
      </dgm:t>
    </dgm:pt>
    <dgm:pt modelId="{44CA9BCA-F9FF-499C-91E7-DD4C8256D5FC}" type="pres">
      <dgm:prSet presAssocID="{24D6AE5F-1ACC-4CC7-A12A-40C785FD67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882D23-61FE-4D84-98B8-6CD2CDFCE37B}" type="pres">
      <dgm:prSet presAssocID="{7353CEBF-A672-442B-BBEE-D6D29012F20C}" presName="hierRoot1" presStyleCnt="0"/>
      <dgm:spPr/>
    </dgm:pt>
    <dgm:pt modelId="{6DAD318D-86AE-4F88-9560-B510E7318D61}" type="pres">
      <dgm:prSet presAssocID="{7353CEBF-A672-442B-BBEE-D6D29012F20C}" presName="composite" presStyleCnt="0"/>
      <dgm:spPr/>
    </dgm:pt>
    <dgm:pt modelId="{85E6C81F-B191-462B-BAF5-1F38A8C5170A}" type="pres">
      <dgm:prSet presAssocID="{7353CEBF-A672-442B-BBEE-D6D29012F20C}" presName="background" presStyleLbl="node0" presStyleIdx="0" presStyleCnt="2"/>
      <dgm:spPr/>
    </dgm:pt>
    <dgm:pt modelId="{B1948437-5CCA-4700-8D5B-6B70BEE75FF4}" type="pres">
      <dgm:prSet presAssocID="{7353CEBF-A672-442B-BBEE-D6D29012F20C}" presName="text" presStyleLbl="fgAcc0" presStyleIdx="0" presStyleCnt="2">
        <dgm:presLayoutVars>
          <dgm:chPref val="3"/>
        </dgm:presLayoutVars>
      </dgm:prSet>
      <dgm:spPr/>
    </dgm:pt>
    <dgm:pt modelId="{F8C0F492-762F-4999-9D72-8B93BAC75B0C}" type="pres">
      <dgm:prSet presAssocID="{7353CEBF-A672-442B-BBEE-D6D29012F20C}" presName="hierChild2" presStyleCnt="0"/>
      <dgm:spPr/>
    </dgm:pt>
    <dgm:pt modelId="{97A25C1F-7C8B-4AB7-A5D8-7419367AF1EC}" type="pres">
      <dgm:prSet presAssocID="{AAD3ACCB-564C-4005-A4FC-14484483EAB6}" presName="hierRoot1" presStyleCnt="0"/>
      <dgm:spPr/>
    </dgm:pt>
    <dgm:pt modelId="{805A9C57-93CB-42DE-A8E0-647F918D1B98}" type="pres">
      <dgm:prSet presAssocID="{AAD3ACCB-564C-4005-A4FC-14484483EAB6}" presName="composite" presStyleCnt="0"/>
      <dgm:spPr/>
    </dgm:pt>
    <dgm:pt modelId="{FD0F4559-E47C-40A8-86D3-6CB39C8872E9}" type="pres">
      <dgm:prSet presAssocID="{AAD3ACCB-564C-4005-A4FC-14484483EAB6}" presName="background" presStyleLbl="node0" presStyleIdx="1" presStyleCnt="2"/>
      <dgm:spPr/>
    </dgm:pt>
    <dgm:pt modelId="{7FF14ECB-E54D-4B7A-A027-48639BE32B81}" type="pres">
      <dgm:prSet presAssocID="{AAD3ACCB-564C-4005-A4FC-14484483EAB6}" presName="text" presStyleLbl="fgAcc0" presStyleIdx="1" presStyleCnt="2">
        <dgm:presLayoutVars>
          <dgm:chPref val="3"/>
        </dgm:presLayoutVars>
      </dgm:prSet>
      <dgm:spPr/>
    </dgm:pt>
    <dgm:pt modelId="{B10845EA-7D51-4A35-B604-7BE6E007AB42}" type="pres">
      <dgm:prSet presAssocID="{AAD3ACCB-564C-4005-A4FC-14484483EAB6}" presName="hierChild2" presStyleCnt="0"/>
      <dgm:spPr/>
    </dgm:pt>
  </dgm:ptLst>
  <dgm:cxnLst>
    <dgm:cxn modelId="{8DCD232D-F124-4166-93AB-4C3EF20A6941}" type="presOf" srcId="{24D6AE5F-1ACC-4CC7-A12A-40C785FD6798}" destId="{44CA9BCA-F9FF-499C-91E7-DD4C8256D5FC}" srcOrd="0" destOrd="0" presId="urn:microsoft.com/office/officeart/2005/8/layout/hierarchy1"/>
    <dgm:cxn modelId="{837B8B40-6730-43FD-BAB6-007544363A2F}" type="presOf" srcId="{AAD3ACCB-564C-4005-A4FC-14484483EAB6}" destId="{7FF14ECB-E54D-4B7A-A027-48639BE32B81}" srcOrd="0" destOrd="0" presId="urn:microsoft.com/office/officeart/2005/8/layout/hierarchy1"/>
    <dgm:cxn modelId="{F3359A43-43CD-4AF8-94F8-02772B5825D2}" srcId="{24D6AE5F-1ACC-4CC7-A12A-40C785FD6798}" destId="{AAD3ACCB-564C-4005-A4FC-14484483EAB6}" srcOrd="1" destOrd="0" parTransId="{0BD7E2A6-A6FF-446E-BC3C-D427802B39FC}" sibTransId="{7972B438-6A94-43AF-BDF3-929FF9C0E3D9}"/>
    <dgm:cxn modelId="{B52D349D-E346-467D-8C62-992DF645D49F}" srcId="{24D6AE5F-1ACC-4CC7-A12A-40C785FD6798}" destId="{7353CEBF-A672-442B-BBEE-D6D29012F20C}" srcOrd="0" destOrd="0" parTransId="{EABA1E07-1EEA-4E88-922C-2D1C581715DE}" sibTransId="{F996943B-1E98-48B8-BF1C-A4C4B891A2BF}"/>
    <dgm:cxn modelId="{82C595B4-86CC-40DE-8DA6-534E0D0AF717}" type="presOf" srcId="{7353CEBF-A672-442B-BBEE-D6D29012F20C}" destId="{B1948437-5CCA-4700-8D5B-6B70BEE75FF4}" srcOrd="0" destOrd="0" presId="urn:microsoft.com/office/officeart/2005/8/layout/hierarchy1"/>
    <dgm:cxn modelId="{4089F384-6789-4BE1-BD35-5E94E1D4E8C7}" type="presParOf" srcId="{44CA9BCA-F9FF-499C-91E7-DD4C8256D5FC}" destId="{42882D23-61FE-4D84-98B8-6CD2CDFCE37B}" srcOrd="0" destOrd="0" presId="urn:microsoft.com/office/officeart/2005/8/layout/hierarchy1"/>
    <dgm:cxn modelId="{F4858667-B52D-45C1-9921-0E0E478D7D83}" type="presParOf" srcId="{42882D23-61FE-4D84-98B8-6CD2CDFCE37B}" destId="{6DAD318D-86AE-4F88-9560-B510E7318D61}" srcOrd="0" destOrd="0" presId="urn:microsoft.com/office/officeart/2005/8/layout/hierarchy1"/>
    <dgm:cxn modelId="{E9FD528D-F6C4-4987-804C-814146602D78}" type="presParOf" srcId="{6DAD318D-86AE-4F88-9560-B510E7318D61}" destId="{85E6C81F-B191-462B-BAF5-1F38A8C5170A}" srcOrd="0" destOrd="0" presId="urn:microsoft.com/office/officeart/2005/8/layout/hierarchy1"/>
    <dgm:cxn modelId="{A4FE7784-78D2-482D-AA26-7576E18AB487}" type="presParOf" srcId="{6DAD318D-86AE-4F88-9560-B510E7318D61}" destId="{B1948437-5CCA-4700-8D5B-6B70BEE75FF4}" srcOrd="1" destOrd="0" presId="urn:microsoft.com/office/officeart/2005/8/layout/hierarchy1"/>
    <dgm:cxn modelId="{ED6731C8-674E-49FB-857C-515DCD37E392}" type="presParOf" srcId="{42882D23-61FE-4D84-98B8-6CD2CDFCE37B}" destId="{F8C0F492-762F-4999-9D72-8B93BAC75B0C}" srcOrd="1" destOrd="0" presId="urn:microsoft.com/office/officeart/2005/8/layout/hierarchy1"/>
    <dgm:cxn modelId="{B2F3ED42-FF87-4567-AD1C-AA673086EB40}" type="presParOf" srcId="{44CA9BCA-F9FF-499C-91E7-DD4C8256D5FC}" destId="{97A25C1F-7C8B-4AB7-A5D8-7419367AF1EC}" srcOrd="1" destOrd="0" presId="urn:microsoft.com/office/officeart/2005/8/layout/hierarchy1"/>
    <dgm:cxn modelId="{BF4BE47D-C000-43FE-9652-D75C3A188A3F}" type="presParOf" srcId="{97A25C1F-7C8B-4AB7-A5D8-7419367AF1EC}" destId="{805A9C57-93CB-42DE-A8E0-647F918D1B98}" srcOrd="0" destOrd="0" presId="urn:microsoft.com/office/officeart/2005/8/layout/hierarchy1"/>
    <dgm:cxn modelId="{ECC4EF04-D770-4AB1-A8B3-D5423BAA3821}" type="presParOf" srcId="{805A9C57-93CB-42DE-A8E0-647F918D1B98}" destId="{FD0F4559-E47C-40A8-86D3-6CB39C8872E9}" srcOrd="0" destOrd="0" presId="urn:microsoft.com/office/officeart/2005/8/layout/hierarchy1"/>
    <dgm:cxn modelId="{42B363B7-9EAF-4BA0-9FE7-0FAAE765B199}" type="presParOf" srcId="{805A9C57-93CB-42DE-A8E0-647F918D1B98}" destId="{7FF14ECB-E54D-4B7A-A027-48639BE32B81}" srcOrd="1" destOrd="0" presId="urn:microsoft.com/office/officeart/2005/8/layout/hierarchy1"/>
    <dgm:cxn modelId="{FB5B07E3-DFAC-4A2D-923D-843770B9DECE}" type="presParOf" srcId="{97A25C1F-7C8B-4AB7-A5D8-7419367AF1EC}" destId="{B10845EA-7D51-4A35-B604-7BE6E007AB4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E38ADB-4538-478D-B016-768C67C145A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93B92D-065F-4835-90FF-C741F780FB67}">
      <dgm:prSet/>
      <dgm:spPr/>
      <dgm:t>
        <a:bodyPr/>
        <a:lstStyle/>
        <a:p>
          <a:r>
            <a:rPr lang="en-US" b="0" i="0" baseline="0"/>
            <a:t>n_clusters=2 -&gt; silhoette_score is 0.266</a:t>
          </a:r>
          <a:endParaRPr lang="en-US"/>
        </a:p>
      </dgm:t>
    </dgm:pt>
    <dgm:pt modelId="{9415FFAA-953F-4C12-AE43-DBE65490B746}" type="parTrans" cxnId="{0CE319BC-F056-4E17-B790-2475DAADD975}">
      <dgm:prSet/>
      <dgm:spPr/>
      <dgm:t>
        <a:bodyPr/>
        <a:lstStyle/>
        <a:p>
          <a:endParaRPr lang="en-US"/>
        </a:p>
      </dgm:t>
    </dgm:pt>
    <dgm:pt modelId="{73358BBD-B76B-4839-BF33-9FBE06E1677F}" type="sibTrans" cxnId="{0CE319BC-F056-4E17-B790-2475DAADD975}">
      <dgm:prSet/>
      <dgm:spPr/>
      <dgm:t>
        <a:bodyPr/>
        <a:lstStyle/>
        <a:p>
          <a:endParaRPr lang="en-US"/>
        </a:p>
      </dgm:t>
    </dgm:pt>
    <dgm:pt modelId="{95A7C61B-3166-48C2-8DAA-9CF2D1F89CB6}">
      <dgm:prSet/>
      <dgm:spPr/>
      <dgm:t>
        <a:bodyPr/>
        <a:lstStyle/>
        <a:p>
          <a:r>
            <a:rPr lang="en-US" b="0" i="0" baseline="0"/>
            <a:t>n_clusters=3 -&gt; silhoette_score is 0.251</a:t>
          </a:r>
          <a:endParaRPr lang="en-US"/>
        </a:p>
      </dgm:t>
    </dgm:pt>
    <dgm:pt modelId="{E2B98445-294A-468C-A1D3-DEE63F66A326}" type="parTrans" cxnId="{2A3EBD13-1D43-444B-9F8D-58ED304BA9AD}">
      <dgm:prSet/>
      <dgm:spPr/>
      <dgm:t>
        <a:bodyPr/>
        <a:lstStyle/>
        <a:p>
          <a:endParaRPr lang="en-US"/>
        </a:p>
      </dgm:t>
    </dgm:pt>
    <dgm:pt modelId="{6DCCF9BC-370E-4D80-B851-F2F17F7EF0C5}" type="sibTrans" cxnId="{2A3EBD13-1D43-444B-9F8D-58ED304BA9AD}">
      <dgm:prSet/>
      <dgm:spPr/>
      <dgm:t>
        <a:bodyPr/>
        <a:lstStyle/>
        <a:p>
          <a:endParaRPr lang="en-US"/>
        </a:p>
      </dgm:t>
    </dgm:pt>
    <dgm:pt modelId="{1F80F72E-2D52-4FC9-BDF2-9C9FD5C7781E}">
      <dgm:prSet/>
      <dgm:spPr/>
      <dgm:t>
        <a:bodyPr/>
        <a:lstStyle/>
        <a:p>
          <a:r>
            <a:rPr lang="en-US" b="0" i="0" baseline="0"/>
            <a:t>n_clusters=4 -&gt; silhoette_score is 0.148</a:t>
          </a:r>
          <a:endParaRPr lang="en-US"/>
        </a:p>
      </dgm:t>
    </dgm:pt>
    <dgm:pt modelId="{8D7CCEDA-E0BF-4019-B6EB-70DAC6F3D479}" type="parTrans" cxnId="{9F5481DE-8BA5-40C5-B92D-2F9119E664F6}">
      <dgm:prSet/>
      <dgm:spPr/>
      <dgm:t>
        <a:bodyPr/>
        <a:lstStyle/>
        <a:p>
          <a:endParaRPr lang="en-US"/>
        </a:p>
      </dgm:t>
    </dgm:pt>
    <dgm:pt modelId="{97902AE2-290E-486A-A295-DB7FA110F04F}" type="sibTrans" cxnId="{9F5481DE-8BA5-40C5-B92D-2F9119E664F6}">
      <dgm:prSet/>
      <dgm:spPr/>
      <dgm:t>
        <a:bodyPr/>
        <a:lstStyle/>
        <a:p>
          <a:endParaRPr lang="en-US"/>
        </a:p>
      </dgm:t>
    </dgm:pt>
    <dgm:pt modelId="{E73D76B5-CADD-4F43-85FD-717C9182798B}" type="pres">
      <dgm:prSet presAssocID="{4CE38ADB-4538-478D-B016-768C67C145AA}" presName="linear" presStyleCnt="0">
        <dgm:presLayoutVars>
          <dgm:animLvl val="lvl"/>
          <dgm:resizeHandles val="exact"/>
        </dgm:presLayoutVars>
      </dgm:prSet>
      <dgm:spPr/>
    </dgm:pt>
    <dgm:pt modelId="{3337AD60-1B84-42E6-9D2D-F9BB4F9AC760}" type="pres">
      <dgm:prSet presAssocID="{3393B92D-065F-4835-90FF-C741F780FB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B067DF2-1233-4BD7-A382-B8A2963758FD}" type="pres">
      <dgm:prSet presAssocID="{73358BBD-B76B-4839-BF33-9FBE06E1677F}" presName="spacer" presStyleCnt="0"/>
      <dgm:spPr/>
    </dgm:pt>
    <dgm:pt modelId="{157E48EE-5C32-423A-81B1-3C829B5E6CE1}" type="pres">
      <dgm:prSet presAssocID="{95A7C61B-3166-48C2-8DAA-9CF2D1F89CB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8D72D98-589C-42C7-95E4-674A03D66316}" type="pres">
      <dgm:prSet presAssocID="{6DCCF9BC-370E-4D80-B851-F2F17F7EF0C5}" presName="spacer" presStyleCnt="0"/>
      <dgm:spPr/>
    </dgm:pt>
    <dgm:pt modelId="{940B297B-F178-4DB2-826A-5F065F63856E}" type="pres">
      <dgm:prSet presAssocID="{1F80F72E-2D52-4FC9-BDF2-9C9FD5C778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A3EBD13-1D43-444B-9F8D-58ED304BA9AD}" srcId="{4CE38ADB-4538-478D-B016-768C67C145AA}" destId="{95A7C61B-3166-48C2-8DAA-9CF2D1F89CB6}" srcOrd="1" destOrd="0" parTransId="{E2B98445-294A-468C-A1D3-DEE63F66A326}" sibTransId="{6DCCF9BC-370E-4D80-B851-F2F17F7EF0C5}"/>
    <dgm:cxn modelId="{8F62B95F-EA6E-46A9-B713-C3126042C5C9}" type="presOf" srcId="{4CE38ADB-4538-478D-B016-768C67C145AA}" destId="{E73D76B5-CADD-4F43-85FD-717C9182798B}" srcOrd="0" destOrd="0" presId="urn:microsoft.com/office/officeart/2005/8/layout/vList2"/>
    <dgm:cxn modelId="{8017D38B-C13C-48A5-8DC6-2D70E2CFB756}" type="presOf" srcId="{1F80F72E-2D52-4FC9-BDF2-9C9FD5C7781E}" destId="{940B297B-F178-4DB2-826A-5F065F63856E}" srcOrd="0" destOrd="0" presId="urn:microsoft.com/office/officeart/2005/8/layout/vList2"/>
    <dgm:cxn modelId="{0CE319BC-F056-4E17-B790-2475DAADD975}" srcId="{4CE38ADB-4538-478D-B016-768C67C145AA}" destId="{3393B92D-065F-4835-90FF-C741F780FB67}" srcOrd="0" destOrd="0" parTransId="{9415FFAA-953F-4C12-AE43-DBE65490B746}" sibTransId="{73358BBD-B76B-4839-BF33-9FBE06E1677F}"/>
    <dgm:cxn modelId="{5A83F0D5-C8C3-4EFA-A611-B4F4F330A296}" type="presOf" srcId="{95A7C61B-3166-48C2-8DAA-9CF2D1F89CB6}" destId="{157E48EE-5C32-423A-81B1-3C829B5E6CE1}" srcOrd="0" destOrd="0" presId="urn:microsoft.com/office/officeart/2005/8/layout/vList2"/>
    <dgm:cxn modelId="{9F5481DE-8BA5-40C5-B92D-2F9119E664F6}" srcId="{4CE38ADB-4538-478D-B016-768C67C145AA}" destId="{1F80F72E-2D52-4FC9-BDF2-9C9FD5C7781E}" srcOrd="2" destOrd="0" parTransId="{8D7CCEDA-E0BF-4019-B6EB-70DAC6F3D479}" sibTransId="{97902AE2-290E-486A-A295-DB7FA110F04F}"/>
    <dgm:cxn modelId="{E8F213E0-140A-4A20-94BF-F4B53C26D3C6}" type="presOf" srcId="{3393B92D-065F-4835-90FF-C741F780FB67}" destId="{3337AD60-1B84-42E6-9D2D-F9BB4F9AC760}" srcOrd="0" destOrd="0" presId="urn:microsoft.com/office/officeart/2005/8/layout/vList2"/>
    <dgm:cxn modelId="{CDF24D9C-950B-4829-B334-6437AF29F2F7}" type="presParOf" srcId="{E73D76B5-CADD-4F43-85FD-717C9182798B}" destId="{3337AD60-1B84-42E6-9D2D-F9BB4F9AC760}" srcOrd="0" destOrd="0" presId="urn:microsoft.com/office/officeart/2005/8/layout/vList2"/>
    <dgm:cxn modelId="{3D5BC30E-7458-48E3-AFB5-A1EF1D3CDD20}" type="presParOf" srcId="{E73D76B5-CADD-4F43-85FD-717C9182798B}" destId="{EB067DF2-1233-4BD7-A382-B8A2963758FD}" srcOrd="1" destOrd="0" presId="urn:microsoft.com/office/officeart/2005/8/layout/vList2"/>
    <dgm:cxn modelId="{8AF7BAF0-2BDA-4798-9AAF-EB6144F11456}" type="presParOf" srcId="{E73D76B5-CADD-4F43-85FD-717C9182798B}" destId="{157E48EE-5C32-423A-81B1-3C829B5E6CE1}" srcOrd="2" destOrd="0" presId="urn:microsoft.com/office/officeart/2005/8/layout/vList2"/>
    <dgm:cxn modelId="{DC30B8F4-617E-41B3-A53E-B662350EE6DD}" type="presParOf" srcId="{E73D76B5-CADD-4F43-85FD-717C9182798B}" destId="{C8D72D98-589C-42C7-95E4-674A03D66316}" srcOrd="3" destOrd="0" presId="urn:microsoft.com/office/officeart/2005/8/layout/vList2"/>
    <dgm:cxn modelId="{BBD80384-64A5-4A25-BC40-5C2146E9F467}" type="presParOf" srcId="{E73D76B5-CADD-4F43-85FD-717C9182798B}" destId="{940B297B-F178-4DB2-826A-5F065F63856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A394C2-E4CC-4496-AD49-93DB652A6192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9E7B4-880F-4180-A863-F6405B3AE952}">
      <dgm:prSet/>
      <dgm:spPr/>
      <dgm:t>
        <a:bodyPr/>
        <a:lstStyle/>
        <a:p>
          <a:r>
            <a:rPr lang="en-US" dirty="0"/>
            <a:t>The least</a:t>
          </a:r>
        </a:p>
      </dgm:t>
    </dgm:pt>
    <dgm:pt modelId="{CCC567BD-8EF8-4957-9E0C-A965DF391725}" type="parTrans" cxnId="{111F30E0-BCEE-4D06-AA83-D594E2ECEEF4}">
      <dgm:prSet/>
      <dgm:spPr/>
      <dgm:t>
        <a:bodyPr/>
        <a:lstStyle/>
        <a:p>
          <a:endParaRPr lang="en-US"/>
        </a:p>
      </dgm:t>
    </dgm:pt>
    <dgm:pt modelId="{3F38EB18-3DE0-4FD0-82C3-A5491D6CB081}" type="sibTrans" cxnId="{111F30E0-BCEE-4D06-AA83-D594E2ECEEF4}">
      <dgm:prSet/>
      <dgm:spPr/>
      <dgm:t>
        <a:bodyPr/>
        <a:lstStyle/>
        <a:p>
          <a:endParaRPr lang="en-US"/>
        </a:p>
      </dgm:t>
    </dgm:pt>
    <dgm:pt modelId="{D93D7739-FFCF-445A-A9B3-E9A0A9E2C1A3}">
      <dgm:prSet/>
      <dgm:spPr/>
      <dgm:t>
        <a:bodyPr/>
        <a:lstStyle/>
        <a:p>
          <a:r>
            <a:rPr lang="en-US" dirty="0"/>
            <a:t> Credit Limit; Avg Open To Buy; Total Trans Amt; Marital Status Divorced or Single;</a:t>
          </a:r>
        </a:p>
      </dgm:t>
    </dgm:pt>
    <dgm:pt modelId="{45814BE2-8F61-48BB-87A0-1F512A4E8FF8}" type="parTrans" cxnId="{2E685273-12D7-4B43-9068-DA69FD47BF9F}">
      <dgm:prSet/>
      <dgm:spPr/>
      <dgm:t>
        <a:bodyPr/>
        <a:lstStyle/>
        <a:p>
          <a:endParaRPr lang="en-US"/>
        </a:p>
      </dgm:t>
    </dgm:pt>
    <dgm:pt modelId="{CC3FC3E6-FDFC-46D6-8A59-C3105B4FBD38}" type="sibTrans" cxnId="{2E685273-12D7-4B43-9068-DA69FD47BF9F}">
      <dgm:prSet/>
      <dgm:spPr/>
      <dgm:t>
        <a:bodyPr/>
        <a:lstStyle/>
        <a:p>
          <a:endParaRPr lang="en-US"/>
        </a:p>
      </dgm:t>
    </dgm:pt>
    <dgm:pt modelId="{39CE2E1F-36FD-4E63-B11B-6ADD58E71544}">
      <dgm:prSet/>
      <dgm:spPr/>
      <dgm:t>
        <a:bodyPr/>
        <a:lstStyle/>
        <a:p>
          <a:r>
            <a:rPr lang="en-US" dirty="0"/>
            <a:t>The most</a:t>
          </a:r>
        </a:p>
      </dgm:t>
    </dgm:pt>
    <dgm:pt modelId="{E15143C4-0C78-446C-BE54-F64BC30B3DF1}" type="parTrans" cxnId="{5DE1A634-59A6-4590-80D8-AE428B35AA51}">
      <dgm:prSet/>
      <dgm:spPr/>
      <dgm:t>
        <a:bodyPr/>
        <a:lstStyle/>
        <a:p>
          <a:endParaRPr lang="en-US"/>
        </a:p>
      </dgm:t>
    </dgm:pt>
    <dgm:pt modelId="{1817EC37-8381-4522-BC40-22EF726801F6}" type="sibTrans" cxnId="{5DE1A634-59A6-4590-80D8-AE428B35AA51}">
      <dgm:prSet/>
      <dgm:spPr/>
      <dgm:t>
        <a:bodyPr/>
        <a:lstStyle/>
        <a:p>
          <a:endParaRPr lang="en-US"/>
        </a:p>
      </dgm:t>
    </dgm:pt>
    <dgm:pt modelId="{005C07B6-31D6-4595-BA45-CA188F815223}">
      <dgm:prSet/>
      <dgm:spPr/>
      <dgm:t>
        <a:bodyPr/>
        <a:lstStyle/>
        <a:p>
          <a:r>
            <a:rPr lang="en-US" dirty="0"/>
            <a:t>Customer Age; Months on book; Months_Inactive_12_mon; Total_Ct_Chng_Q4_Q1;Avg_Utilization_Ratio; Gender F; Education Level Graduate or High School; Marital Status Married; Income Category Less than $40K; Card Category Blue</a:t>
          </a:r>
        </a:p>
      </dgm:t>
    </dgm:pt>
    <dgm:pt modelId="{9B44327C-1C20-4A5F-B6B2-F8CB2C0CF484}" type="parTrans" cxnId="{0B469176-339D-40BF-B53D-A9F374618D77}">
      <dgm:prSet/>
      <dgm:spPr/>
      <dgm:t>
        <a:bodyPr/>
        <a:lstStyle/>
        <a:p>
          <a:endParaRPr lang="en-US"/>
        </a:p>
      </dgm:t>
    </dgm:pt>
    <dgm:pt modelId="{7C60205B-CEC2-4B7F-A320-A37523D6485F}" type="sibTrans" cxnId="{0B469176-339D-40BF-B53D-A9F374618D77}">
      <dgm:prSet/>
      <dgm:spPr/>
      <dgm:t>
        <a:bodyPr/>
        <a:lstStyle/>
        <a:p>
          <a:endParaRPr lang="en-US"/>
        </a:p>
      </dgm:t>
    </dgm:pt>
    <dgm:pt modelId="{4E1CA9F6-747D-4780-9068-C11E11BF8595}">
      <dgm:prSet/>
      <dgm:spPr/>
      <dgm:t>
        <a:bodyPr/>
        <a:lstStyle/>
        <a:p>
          <a:r>
            <a:rPr lang="en-US" dirty="0"/>
            <a:t>The least</a:t>
          </a:r>
        </a:p>
      </dgm:t>
    </dgm:pt>
    <dgm:pt modelId="{B0016BC1-E8BF-4FB2-B230-FD0DBF16329A}" type="parTrans" cxnId="{105E2D61-AD0D-4A8E-A507-5FDE55566804}">
      <dgm:prSet/>
      <dgm:spPr/>
      <dgm:t>
        <a:bodyPr/>
        <a:lstStyle/>
        <a:p>
          <a:endParaRPr lang="en-US"/>
        </a:p>
      </dgm:t>
    </dgm:pt>
    <dgm:pt modelId="{42FC55FE-A555-4025-A0A4-E162AC1C9F31}" type="sibTrans" cxnId="{105E2D61-AD0D-4A8E-A507-5FDE55566804}">
      <dgm:prSet/>
      <dgm:spPr/>
      <dgm:t>
        <a:bodyPr/>
        <a:lstStyle/>
        <a:p>
          <a:endParaRPr lang="en-US"/>
        </a:p>
      </dgm:t>
    </dgm:pt>
    <dgm:pt modelId="{3A10C2DE-4BA9-4871-AAF6-E474F4A3AE5A}">
      <dgm:prSet/>
      <dgm:spPr/>
      <dgm:t>
        <a:bodyPr/>
        <a:lstStyle/>
        <a:p>
          <a:r>
            <a:rPr lang="en-US" dirty="0"/>
            <a:t>Total Trans Ct; Education Level Graduate</a:t>
          </a:r>
        </a:p>
      </dgm:t>
    </dgm:pt>
    <dgm:pt modelId="{FF2C35E9-410E-490E-AEFD-434842CB006C}" type="parTrans" cxnId="{726B8EF3-D024-4CDC-8AF5-BF8AB85EC3C2}">
      <dgm:prSet/>
      <dgm:spPr/>
      <dgm:t>
        <a:bodyPr/>
        <a:lstStyle/>
        <a:p>
          <a:endParaRPr lang="en-US"/>
        </a:p>
      </dgm:t>
    </dgm:pt>
    <dgm:pt modelId="{E6D4AAD2-58CA-49D2-998F-F1F0E1E323E0}" type="sibTrans" cxnId="{726B8EF3-D024-4CDC-8AF5-BF8AB85EC3C2}">
      <dgm:prSet/>
      <dgm:spPr/>
      <dgm:t>
        <a:bodyPr/>
        <a:lstStyle/>
        <a:p>
          <a:endParaRPr lang="en-US"/>
        </a:p>
      </dgm:t>
    </dgm:pt>
    <dgm:pt modelId="{D9DEFCFA-F44A-4EB0-9DDB-F2F62E2E2883}">
      <dgm:prSet/>
      <dgm:spPr/>
      <dgm:t>
        <a:bodyPr/>
        <a:lstStyle/>
        <a:p>
          <a:r>
            <a:rPr lang="en-US" dirty="0"/>
            <a:t>The most</a:t>
          </a:r>
        </a:p>
      </dgm:t>
    </dgm:pt>
    <dgm:pt modelId="{865E36EF-82EF-4B1B-8AB0-FB84185BFE04}" type="parTrans" cxnId="{251A6B01-C53E-4C41-B3B4-C95608E94408}">
      <dgm:prSet/>
      <dgm:spPr/>
      <dgm:t>
        <a:bodyPr/>
        <a:lstStyle/>
        <a:p>
          <a:endParaRPr lang="en-US"/>
        </a:p>
      </dgm:t>
    </dgm:pt>
    <dgm:pt modelId="{64C21D1A-C5C7-4675-8021-AB3793E6BA43}" type="sibTrans" cxnId="{251A6B01-C53E-4C41-B3B4-C95608E94408}">
      <dgm:prSet/>
      <dgm:spPr/>
      <dgm:t>
        <a:bodyPr/>
        <a:lstStyle/>
        <a:p>
          <a:endParaRPr lang="en-US"/>
        </a:p>
      </dgm:t>
    </dgm:pt>
    <dgm:pt modelId="{E205336E-BEC4-4B1F-8117-465856BC0B1E}">
      <dgm:prSet/>
      <dgm:spPr/>
      <dgm:t>
        <a:bodyPr/>
        <a:lstStyle/>
        <a:p>
          <a:r>
            <a:rPr lang="en-US" dirty="0"/>
            <a:t> Contacts_Count_12_mon; Total Revolving Bal ; Total_Amt_Chng_Q4_Q1; All men; Education Level College or Postgraduate or Uneducated; Income_Category_$120K + or 60𝐾− 80K or 80𝐾− 120K; Card Category Platinum.</a:t>
          </a:r>
        </a:p>
      </dgm:t>
    </dgm:pt>
    <dgm:pt modelId="{2474CE68-5F0C-4F62-9FED-4C9EA7EF5EB0}" type="parTrans" cxnId="{D44A6069-243B-43BB-89C8-A7B306DC083A}">
      <dgm:prSet/>
      <dgm:spPr/>
      <dgm:t>
        <a:bodyPr/>
        <a:lstStyle/>
        <a:p>
          <a:endParaRPr lang="en-US"/>
        </a:p>
      </dgm:t>
    </dgm:pt>
    <dgm:pt modelId="{ED494D2B-AB32-4FA4-911A-9BCEF335BFF1}" type="sibTrans" cxnId="{D44A6069-243B-43BB-89C8-A7B306DC083A}">
      <dgm:prSet/>
      <dgm:spPr/>
      <dgm:t>
        <a:bodyPr/>
        <a:lstStyle/>
        <a:p>
          <a:endParaRPr lang="en-US"/>
        </a:p>
      </dgm:t>
    </dgm:pt>
    <dgm:pt modelId="{9B467F59-E287-4301-8D16-DAF3B78A186D}">
      <dgm:prSet/>
      <dgm:spPr/>
      <dgm:t>
        <a:bodyPr/>
        <a:lstStyle/>
        <a:p>
          <a:r>
            <a:rPr lang="en-US" dirty="0"/>
            <a:t>The least</a:t>
          </a:r>
        </a:p>
      </dgm:t>
    </dgm:pt>
    <dgm:pt modelId="{3F789BDF-A712-44FD-B61B-E21030EFB6E8}" type="parTrans" cxnId="{AE5ED13A-2786-4662-8A99-FC58D3A5F28B}">
      <dgm:prSet/>
      <dgm:spPr/>
      <dgm:t>
        <a:bodyPr/>
        <a:lstStyle/>
        <a:p>
          <a:endParaRPr lang="en-US"/>
        </a:p>
      </dgm:t>
    </dgm:pt>
    <dgm:pt modelId="{A7048F28-7692-450A-88D2-6EE62635D22D}" type="sibTrans" cxnId="{AE5ED13A-2786-4662-8A99-FC58D3A5F28B}">
      <dgm:prSet/>
      <dgm:spPr/>
      <dgm:t>
        <a:bodyPr/>
        <a:lstStyle/>
        <a:p>
          <a:endParaRPr lang="en-US"/>
        </a:p>
      </dgm:t>
    </dgm:pt>
    <dgm:pt modelId="{ED519DCC-ADC4-4822-A616-B65A91E2B1FB}">
      <dgm:prSet/>
      <dgm:spPr/>
      <dgm:t>
        <a:bodyPr/>
        <a:lstStyle/>
        <a:p>
          <a:r>
            <a:rPr lang="en-US"/>
            <a:t>The least: customer age; Months on book; Months_Inactive_12_mon; Contacts_Count_12_mon; Total Revolving Bal; Total_Amt_Chng_Q4_Q1; Avg Utilization Ratio; Education Level High School or Post-Graduate or Uneducated; Marital Status Married;</a:t>
          </a:r>
        </a:p>
      </dgm:t>
    </dgm:pt>
    <dgm:pt modelId="{08863D39-1EC3-4729-AB8D-DB9992B9DEA8}" type="parTrans" cxnId="{ABE0BBC0-F593-49A7-9E0F-1D5E64112915}">
      <dgm:prSet/>
      <dgm:spPr/>
      <dgm:t>
        <a:bodyPr/>
        <a:lstStyle/>
        <a:p>
          <a:endParaRPr lang="en-US"/>
        </a:p>
      </dgm:t>
    </dgm:pt>
    <dgm:pt modelId="{07FF2550-2A1A-4141-9FD8-C2D4646CD8E8}" type="sibTrans" cxnId="{ABE0BBC0-F593-49A7-9E0F-1D5E64112915}">
      <dgm:prSet/>
      <dgm:spPr/>
      <dgm:t>
        <a:bodyPr/>
        <a:lstStyle/>
        <a:p>
          <a:endParaRPr lang="en-US"/>
        </a:p>
      </dgm:t>
    </dgm:pt>
    <dgm:pt modelId="{2F201E0D-B769-4CA0-99F7-48FAF5C45C55}">
      <dgm:prSet/>
      <dgm:spPr/>
      <dgm:t>
        <a:bodyPr/>
        <a:lstStyle/>
        <a:p>
          <a:r>
            <a:rPr lang="en-US" dirty="0"/>
            <a:t>The most</a:t>
          </a:r>
        </a:p>
      </dgm:t>
    </dgm:pt>
    <dgm:pt modelId="{AB692FBB-3FB7-4329-A278-909471ADF4A5}" type="parTrans" cxnId="{C4D1CA53-15CE-4676-8FFA-FE032B364553}">
      <dgm:prSet/>
      <dgm:spPr/>
      <dgm:t>
        <a:bodyPr/>
        <a:lstStyle/>
        <a:p>
          <a:endParaRPr lang="en-US"/>
        </a:p>
      </dgm:t>
    </dgm:pt>
    <dgm:pt modelId="{BC753D40-5AA2-4DCB-BB49-4A4590C7F74C}" type="sibTrans" cxnId="{C4D1CA53-15CE-4676-8FFA-FE032B364553}">
      <dgm:prSet/>
      <dgm:spPr/>
      <dgm:t>
        <a:bodyPr/>
        <a:lstStyle/>
        <a:p>
          <a:endParaRPr lang="en-US"/>
        </a:p>
      </dgm:t>
    </dgm:pt>
    <dgm:pt modelId="{FF08137E-6AF2-4AF2-990F-531B6088EA19}">
      <dgm:prSet/>
      <dgm:spPr/>
      <dgm:t>
        <a:bodyPr/>
        <a:lstStyle/>
        <a:p>
          <a:r>
            <a:rPr lang="en-US"/>
            <a:t>The most: Credit Limit; Avg Open To Buy; Total Trans Amt; Total Trans Ct; Education Level Doctorate; Marital Status Divorced or Single; Income Category_ 40𝐾− 60K; Card Category Gold or Silver</a:t>
          </a:r>
        </a:p>
      </dgm:t>
    </dgm:pt>
    <dgm:pt modelId="{E4C1FBCD-2C0B-4088-B514-DBAE9BD8EC40}" type="parTrans" cxnId="{15191866-6E9B-42E6-B2D7-D478F1923927}">
      <dgm:prSet/>
      <dgm:spPr/>
      <dgm:t>
        <a:bodyPr/>
        <a:lstStyle/>
        <a:p>
          <a:endParaRPr lang="en-US"/>
        </a:p>
      </dgm:t>
    </dgm:pt>
    <dgm:pt modelId="{0C1F74E2-91F6-4E0F-89D0-EEE57E193CDC}" type="sibTrans" cxnId="{15191866-6E9B-42E6-B2D7-D478F1923927}">
      <dgm:prSet/>
      <dgm:spPr/>
      <dgm:t>
        <a:bodyPr/>
        <a:lstStyle/>
        <a:p>
          <a:endParaRPr lang="en-US"/>
        </a:p>
      </dgm:t>
    </dgm:pt>
    <dgm:pt modelId="{4931204C-D1CB-4280-AC95-1BD95745CCFD}" type="pres">
      <dgm:prSet presAssocID="{73A394C2-E4CC-4496-AD49-93DB652A6192}" presName="Name0" presStyleCnt="0">
        <dgm:presLayoutVars>
          <dgm:dir/>
          <dgm:animLvl val="lvl"/>
          <dgm:resizeHandles val="exact"/>
        </dgm:presLayoutVars>
      </dgm:prSet>
      <dgm:spPr/>
    </dgm:pt>
    <dgm:pt modelId="{01DF339C-3414-408F-858C-0121054EBE65}" type="pres">
      <dgm:prSet presAssocID="{2A29E7B4-880F-4180-A863-F6405B3AE952}" presName="linNode" presStyleCnt="0"/>
      <dgm:spPr/>
    </dgm:pt>
    <dgm:pt modelId="{D9A54B29-2D9F-4994-B9CF-1FC15A3C21DE}" type="pres">
      <dgm:prSet presAssocID="{2A29E7B4-880F-4180-A863-F6405B3AE952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E0DDE84D-E6BE-4977-8934-897836890EDE}" type="pres">
      <dgm:prSet presAssocID="{2A29E7B4-880F-4180-A863-F6405B3AE952}" presName="descendantText" presStyleLbl="alignNode1" presStyleIdx="0" presStyleCnt="6">
        <dgm:presLayoutVars>
          <dgm:bulletEnabled/>
        </dgm:presLayoutVars>
      </dgm:prSet>
      <dgm:spPr/>
    </dgm:pt>
    <dgm:pt modelId="{B68020CC-50F3-4CE2-9F80-A72BD0F42D0F}" type="pres">
      <dgm:prSet presAssocID="{3F38EB18-3DE0-4FD0-82C3-A5491D6CB081}" presName="sp" presStyleCnt="0"/>
      <dgm:spPr/>
    </dgm:pt>
    <dgm:pt modelId="{897F9587-21AB-409D-8930-C8FEBD6C1B3F}" type="pres">
      <dgm:prSet presAssocID="{39CE2E1F-36FD-4E63-B11B-6ADD58E71544}" presName="linNode" presStyleCnt="0"/>
      <dgm:spPr/>
    </dgm:pt>
    <dgm:pt modelId="{7DA3C7D0-6E9F-4BF2-A3B8-B1F60F25922E}" type="pres">
      <dgm:prSet presAssocID="{39CE2E1F-36FD-4E63-B11B-6ADD58E71544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C9ADF4E1-730C-40DB-8658-10E467C55243}" type="pres">
      <dgm:prSet presAssocID="{39CE2E1F-36FD-4E63-B11B-6ADD58E71544}" presName="descendantText" presStyleLbl="alignNode1" presStyleIdx="1" presStyleCnt="6">
        <dgm:presLayoutVars>
          <dgm:bulletEnabled/>
        </dgm:presLayoutVars>
      </dgm:prSet>
      <dgm:spPr/>
    </dgm:pt>
    <dgm:pt modelId="{20A4CBFD-C5D3-41E0-8355-24BD4B31471C}" type="pres">
      <dgm:prSet presAssocID="{1817EC37-8381-4522-BC40-22EF726801F6}" presName="sp" presStyleCnt="0"/>
      <dgm:spPr/>
    </dgm:pt>
    <dgm:pt modelId="{2F4A45C8-2AE0-4823-97B4-17780F0980B0}" type="pres">
      <dgm:prSet presAssocID="{4E1CA9F6-747D-4780-9068-C11E11BF8595}" presName="linNode" presStyleCnt="0"/>
      <dgm:spPr/>
    </dgm:pt>
    <dgm:pt modelId="{BD1EADA5-4E5E-4AFE-A248-9A1B2B6FA68B}" type="pres">
      <dgm:prSet presAssocID="{4E1CA9F6-747D-4780-9068-C11E11BF8595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DEF0BBE1-4F89-4D91-BCDF-FEDBF0F2DD05}" type="pres">
      <dgm:prSet presAssocID="{4E1CA9F6-747D-4780-9068-C11E11BF8595}" presName="descendantText" presStyleLbl="alignNode1" presStyleIdx="2" presStyleCnt="6">
        <dgm:presLayoutVars>
          <dgm:bulletEnabled/>
        </dgm:presLayoutVars>
      </dgm:prSet>
      <dgm:spPr/>
    </dgm:pt>
    <dgm:pt modelId="{F4BEF94C-896E-4F19-8233-661A313211A4}" type="pres">
      <dgm:prSet presAssocID="{42FC55FE-A555-4025-A0A4-E162AC1C9F31}" presName="sp" presStyleCnt="0"/>
      <dgm:spPr/>
    </dgm:pt>
    <dgm:pt modelId="{B083739D-4919-4202-8DD2-5019AF2AEC32}" type="pres">
      <dgm:prSet presAssocID="{D9DEFCFA-F44A-4EB0-9DDB-F2F62E2E2883}" presName="linNode" presStyleCnt="0"/>
      <dgm:spPr/>
    </dgm:pt>
    <dgm:pt modelId="{830695D9-3D5F-4FE4-8E44-3B167B2329C2}" type="pres">
      <dgm:prSet presAssocID="{D9DEFCFA-F44A-4EB0-9DDB-F2F62E2E2883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F33CF80F-2256-4144-8F7B-1FCACA3C6D95}" type="pres">
      <dgm:prSet presAssocID="{D9DEFCFA-F44A-4EB0-9DDB-F2F62E2E2883}" presName="descendantText" presStyleLbl="alignNode1" presStyleIdx="3" presStyleCnt="6">
        <dgm:presLayoutVars>
          <dgm:bulletEnabled/>
        </dgm:presLayoutVars>
      </dgm:prSet>
      <dgm:spPr/>
    </dgm:pt>
    <dgm:pt modelId="{27DBC9FF-DB8C-4404-9EEE-233876A27E05}" type="pres">
      <dgm:prSet presAssocID="{64C21D1A-C5C7-4675-8021-AB3793E6BA43}" presName="sp" presStyleCnt="0"/>
      <dgm:spPr/>
    </dgm:pt>
    <dgm:pt modelId="{781D401A-FE0F-48E1-8458-909F2E4E1B8A}" type="pres">
      <dgm:prSet presAssocID="{9B467F59-E287-4301-8D16-DAF3B78A186D}" presName="linNode" presStyleCnt="0"/>
      <dgm:spPr/>
    </dgm:pt>
    <dgm:pt modelId="{18A4EC56-0F66-431C-B9A6-50A55F9D411A}" type="pres">
      <dgm:prSet presAssocID="{9B467F59-E287-4301-8D16-DAF3B78A186D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8946658E-ADB5-48A1-BDA4-2E1920C45E77}" type="pres">
      <dgm:prSet presAssocID="{9B467F59-E287-4301-8D16-DAF3B78A186D}" presName="descendantText" presStyleLbl="alignNode1" presStyleIdx="4" presStyleCnt="6">
        <dgm:presLayoutVars>
          <dgm:bulletEnabled/>
        </dgm:presLayoutVars>
      </dgm:prSet>
      <dgm:spPr/>
    </dgm:pt>
    <dgm:pt modelId="{B7D898FA-4EC3-43A4-AD3D-08AA60B59083}" type="pres">
      <dgm:prSet presAssocID="{A7048F28-7692-450A-88D2-6EE62635D22D}" presName="sp" presStyleCnt="0"/>
      <dgm:spPr/>
    </dgm:pt>
    <dgm:pt modelId="{13D5DFE2-6F53-41BB-92A9-1D7B7EA70EB9}" type="pres">
      <dgm:prSet presAssocID="{2F201E0D-B769-4CA0-99F7-48FAF5C45C55}" presName="linNode" presStyleCnt="0"/>
      <dgm:spPr/>
    </dgm:pt>
    <dgm:pt modelId="{B5F90AF4-957A-465D-B945-F5D77BBED373}" type="pres">
      <dgm:prSet presAssocID="{2F201E0D-B769-4CA0-99F7-48FAF5C45C55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66E6EEF0-4A59-4D07-B527-C8925D8FB15F}" type="pres">
      <dgm:prSet presAssocID="{2F201E0D-B769-4CA0-99F7-48FAF5C45C55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251A6B01-C53E-4C41-B3B4-C95608E94408}" srcId="{73A394C2-E4CC-4496-AD49-93DB652A6192}" destId="{D9DEFCFA-F44A-4EB0-9DDB-F2F62E2E2883}" srcOrd="3" destOrd="0" parTransId="{865E36EF-82EF-4B1B-8AB0-FB84185BFE04}" sibTransId="{64C21D1A-C5C7-4675-8021-AB3793E6BA43}"/>
    <dgm:cxn modelId="{3249A720-662A-4C08-91C7-C31B06CD3FCE}" type="presOf" srcId="{9B467F59-E287-4301-8D16-DAF3B78A186D}" destId="{18A4EC56-0F66-431C-B9A6-50A55F9D411A}" srcOrd="0" destOrd="0" presId="urn:microsoft.com/office/officeart/2016/7/layout/VerticalHollowActionList"/>
    <dgm:cxn modelId="{AA1AD021-9E51-4C2A-A2FE-FA242081DBC8}" type="presOf" srcId="{D93D7739-FFCF-445A-A9B3-E9A0A9E2C1A3}" destId="{E0DDE84D-E6BE-4977-8934-897836890EDE}" srcOrd="0" destOrd="0" presId="urn:microsoft.com/office/officeart/2016/7/layout/VerticalHollowActionList"/>
    <dgm:cxn modelId="{5DE1A634-59A6-4590-80D8-AE428B35AA51}" srcId="{73A394C2-E4CC-4496-AD49-93DB652A6192}" destId="{39CE2E1F-36FD-4E63-B11B-6ADD58E71544}" srcOrd="1" destOrd="0" parTransId="{E15143C4-0C78-446C-BE54-F64BC30B3DF1}" sibTransId="{1817EC37-8381-4522-BC40-22EF726801F6}"/>
    <dgm:cxn modelId="{6E536636-9E00-411A-8A2B-682BB0EA216C}" type="presOf" srcId="{FF08137E-6AF2-4AF2-990F-531B6088EA19}" destId="{66E6EEF0-4A59-4D07-B527-C8925D8FB15F}" srcOrd="0" destOrd="0" presId="urn:microsoft.com/office/officeart/2016/7/layout/VerticalHollowActionList"/>
    <dgm:cxn modelId="{AE5ED13A-2786-4662-8A99-FC58D3A5F28B}" srcId="{73A394C2-E4CC-4496-AD49-93DB652A6192}" destId="{9B467F59-E287-4301-8D16-DAF3B78A186D}" srcOrd="4" destOrd="0" parTransId="{3F789BDF-A712-44FD-B61B-E21030EFB6E8}" sibTransId="{A7048F28-7692-450A-88D2-6EE62635D22D}"/>
    <dgm:cxn modelId="{105E2D61-AD0D-4A8E-A507-5FDE55566804}" srcId="{73A394C2-E4CC-4496-AD49-93DB652A6192}" destId="{4E1CA9F6-747D-4780-9068-C11E11BF8595}" srcOrd="2" destOrd="0" parTransId="{B0016BC1-E8BF-4FB2-B230-FD0DBF16329A}" sibTransId="{42FC55FE-A555-4025-A0A4-E162AC1C9F31}"/>
    <dgm:cxn modelId="{15191866-6E9B-42E6-B2D7-D478F1923927}" srcId="{2F201E0D-B769-4CA0-99F7-48FAF5C45C55}" destId="{FF08137E-6AF2-4AF2-990F-531B6088EA19}" srcOrd="0" destOrd="0" parTransId="{E4C1FBCD-2C0B-4088-B514-DBAE9BD8EC40}" sibTransId="{0C1F74E2-91F6-4E0F-89D0-EEE57E193CDC}"/>
    <dgm:cxn modelId="{D44A6069-243B-43BB-89C8-A7B306DC083A}" srcId="{D9DEFCFA-F44A-4EB0-9DDB-F2F62E2E2883}" destId="{E205336E-BEC4-4B1F-8117-465856BC0B1E}" srcOrd="0" destOrd="0" parTransId="{2474CE68-5F0C-4F62-9FED-4C9EA7EF5EB0}" sibTransId="{ED494D2B-AB32-4FA4-911A-9BCEF335BFF1}"/>
    <dgm:cxn modelId="{8BC36E4A-5E2E-4E26-BA9F-FD357E90121A}" type="presOf" srcId="{3A10C2DE-4BA9-4871-AAF6-E474F4A3AE5A}" destId="{DEF0BBE1-4F89-4D91-BCDF-FEDBF0F2DD05}" srcOrd="0" destOrd="0" presId="urn:microsoft.com/office/officeart/2016/7/layout/VerticalHollowActionList"/>
    <dgm:cxn modelId="{7077074B-2686-47EB-8648-2D79ED7504F4}" type="presOf" srcId="{4E1CA9F6-747D-4780-9068-C11E11BF8595}" destId="{BD1EADA5-4E5E-4AFE-A248-9A1B2B6FA68B}" srcOrd="0" destOrd="0" presId="urn:microsoft.com/office/officeart/2016/7/layout/VerticalHollowActionList"/>
    <dgm:cxn modelId="{2E685273-12D7-4B43-9068-DA69FD47BF9F}" srcId="{2A29E7B4-880F-4180-A863-F6405B3AE952}" destId="{D93D7739-FFCF-445A-A9B3-E9A0A9E2C1A3}" srcOrd="0" destOrd="0" parTransId="{45814BE2-8F61-48BB-87A0-1F512A4E8FF8}" sibTransId="{CC3FC3E6-FDFC-46D6-8A59-C3105B4FBD38}"/>
    <dgm:cxn modelId="{C4D1CA53-15CE-4676-8FFA-FE032B364553}" srcId="{73A394C2-E4CC-4496-AD49-93DB652A6192}" destId="{2F201E0D-B769-4CA0-99F7-48FAF5C45C55}" srcOrd="5" destOrd="0" parTransId="{AB692FBB-3FB7-4329-A278-909471ADF4A5}" sibTransId="{BC753D40-5AA2-4DCB-BB49-4A4590C7F74C}"/>
    <dgm:cxn modelId="{0B469176-339D-40BF-B53D-A9F374618D77}" srcId="{39CE2E1F-36FD-4E63-B11B-6ADD58E71544}" destId="{005C07B6-31D6-4595-BA45-CA188F815223}" srcOrd="0" destOrd="0" parTransId="{9B44327C-1C20-4A5F-B6B2-F8CB2C0CF484}" sibTransId="{7C60205B-CEC2-4B7F-A320-A37523D6485F}"/>
    <dgm:cxn modelId="{E533109B-30BD-46C3-9ADD-B1BB70F363C8}" type="presOf" srcId="{2F201E0D-B769-4CA0-99F7-48FAF5C45C55}" destId="{B5F90AF4-957A-465D-B945-F5D77BBED373}" srcOrd="0" destOrd="0" presId="urn:microsoft.com/office/officeart/2016/7/layout/VerticalHollowActionList"/>
    <dgm:cxn modelId="{31B889A3-E047-46C8-BE8A-8A6E025261CC}" type="presOf" srcId="{D9DEFCFA-F44A-4EB0-9DDB-F2F62E2E2883}" destId="{830695D9-3D5F-4FE4-8E44-3B167B2329C2}" srcOrd="0" destOrd="0" presId="urn:microsoft.com/office/officeart/2016/7/layout/VerticalHollowActionList"/>
    <dgm:cxn modelId="{ABE0BBC0-F593-49A7-9E0F-1D5E64112915}" srcId="{9B467F59-E287-4301-8D16-DAF3B78A186D}" destId="{ED519DCC-ADC4-4822-A616-B65A91E2B1FB}" srcOrd="0" destOrd="0" parTransId="{08863D39-1EC3-4729-AB8D-DB9992B9DEA8}" sibTransId="{07FF2550-2A1A-4141-9FD8-C2D4646CD8E8}"/>
    <dgm:cxn modelId="{B060A6C9-468A-45C9-AA35-1220D9A45BBE}" type="presOf" srcId="{ED519DCC-ADC4-4822-A616-B65A91E2B1FB}" destId="{8946658E-ADB5-48A1-BDA4-2E1920C45E77}" srcOrd="0" destOrd="0" presId="urn:microsoft.com/office/officeart/2016/7/layout/VerticalHollowActionList"/>
    <dgm:cxn modelId="{096F5ACA-12F6-4C65-829D-A27692D9944C}" type="presOf" srcId="{73A394C2-E4CC-4496-AD49-93DB652A6192}" destId="{4931204C-D1CB-4280-AC95-1BD95745CCFD}" srcOrd="0" destOrd="0" presId="urn:microsoft.com/office/officeart/2016/7/layout/VerticalHollowActionList"/>
    <dgm:cxn modelId="{109265CD-3EE3-4B73-B490-D4570137E5C0}" type="presOf" srcId="{E205336E-BEC4-4B1F-8117-465856BC0B1E}" destId="{F33CF80F-2256-4144-8F7B-1FCACA3C6D95}" srcOrd="0" destOrd="0" presId="urn:microsoft.com/office/officeart/2016/7/layout/VerticalHollowActionList"/>
    <dgm:cxn modelId="{628ABADF-A48E-46AC-856D-AD8B3F187840}" type="presOf" srcId="{2A29E7B4-880F-4180-A863-F6405B3AE952}" destId="{D9A54B29-2D9F-4994-B9CF-1FC15A3C21DE}" srcOrd="0" destOrd="0" presId="urn:microsoft.com/office/officeart/2016/7/layout/VerticalHollowActionList"/>
    <dgm:cxn modelId="{111F30E0-BCEE-4D06-AA83-D594E2ECEEF4}" srcId="{73A394C2-E4CC-4496-AD49-93DB652A6192}" destId="{2A29E7B4-880F-4180-A863-F6405B3AE952}" srcOrd="0" destOrd="0" parTransId="{CCC567BD-8EF8-4957-9E0C-A965DF391725}" sibTransId="{3F38EB18-3DE0-4FD0-82C3-A5491D6CB081}"/>
    <dgm:cxn modelId="{B8F87BF1-9F40-4FB3-A677-4F833D7E7ABF}" type="presOf" srcId="{005C07B6-31D6-4595-BA45-CA188F815223}" destId="{C9ADF4E1-730C-40DB-8658-10E467C55243}" srcOrd="0" destOrd="0" presId="urn:microsoft.com/office/officeart/2016/7/layout/VerticalHollowActionList"/>
    <dgm:cxn modelId="{726B8EF3-D024-4CDC-8AF5-BF8AB85EC3C2}" srcId="{4E1CA9F6-747D-4780-9068-C11E11BF8595}" destId="{3A10C2DE-4BA9-4871-AAF6-E474F4A3AE5A}" srcOrd="0" destOrd="0" parTransId="{FF2C35E9-410E-490E-AEFD-434842CB006C}" sibTransId="{E6D4AAD2-58CA-49D2-998F-F1F0E1E323E0}"/>
    <dgm:cxn modelId="{A2D870F9-343E-4EA1-B3E7-5CDAB5226095}" type="presOf" srcId="{39CE2E1F-36FD-4E63-B11B-6ADD58E71544}" destId="{7DA3C7D0-6E9F-4BF2-A3B8-B1F60F25922E}" srcOrd="0" destOrd="0" presId="urn:microsoft.com/office/officeart/2016/7/layout/VerticalHollowActionList"/>
    <dgm:cxn modelId="{4897FE90-E6BA-4955-972A-90A94A6D5676}" type="presParOf" srcId="{4931204C-D1CB-4280-AC95-1BD95745CCFD}" destId="{01DF339C-3414-408F-858C-0121054EBE65}" srcOrd="0" destOrd="0" presId="urn:microsoft.com/office/officeart/2016/7/layout/VerticalHollowActionList"/>
    <dgm:cxn modelId="{EB1DF90D-8925-4A9A-B25C-742AEE1738B6}" type="presParOf" srcId="{01DF339C-3414-408F-858C-0121054EBE65}" destId="{D9A54B29-2D9F-4994-B9CF-1FC15A3C21DE}" srcOrd="0" destOrd="0" presId="urn:microsoft.com/office/officeart/2016/7/layout/VerticalHollowActionList"/>
    <dgm:cxn modelId="{04BA583A-F281-44CE-8C54-A1B1694F4714}" type="presParOf" srcId="{01DF339C-3414-408F-858C-0121054EBE65}" destId="{E0DDE84D-E6BE-4977-8934-897836890EDE}" srcOrd="1" destOrd="0" presId="urn:microsoft.com/office/officeart/2016/7/layout/VerticalHollowActionList"/>
    <dgm:cxn modelId="{364DB6E5-E4FD-4E43-866E-5995C101CC9F}" type="presParOf" srcId="{4931204C-D1CB-4280-AC95-1BD95745CCFD}" destId="{B68020CC-50F3-4CE2-9F80-A72BD0F42D0F}" srcOrd="1" destOrd="0" presId="urn:microsoft.com/office/officeart/2016/7/layout/VerticalHollowActionList"/>
    <dgm:cxn modelId="{3CC70819-5D68-489C-B6DC-4336C3AAC00C}" type="presParOf" srcId="{4931204C-D1CB-4280-AC95-1BD95745CCFD}" destId="{897F9587-21AB-409D-8930-C8FEBD6C1B3F}" srcOrd="2" destOrd="0" presId="urn:microsoft.com/office/officeart/2016/7/layout/VerticalHollowActionList"/>
    <dgm:cxn modelId="{B5259DAF-7DF7-48EA-A798-F310D92422A0}" type="presParOf" srcId="{897F9587-21AB-409D-8930-C8FEBD6C1B3F}" destId="{7DA3C7D0-6E9F-4BF2-A3B8-B1F60F25922E}" srcOrd="0" destOrd="0" presId="urn:microsoft.com/office/officeart/2016/7/layout/VerticalHollowActionList"/>
    <dgm:cxn modelId="{EEF25F39-29A8-4E78-949F-BF75FBFFA394}" type="presParOf" srcId="{897F9587-21AB-409D-8930-C8FEBD6C1B3F}" destId="{C9ADF4E1-730C-40DB-8658-10E467C55243}" srcOrd="1" destOrd="0" presId="urn:microsoft.com/office/officeart/2016/7/layout/VerticalHollowActionList"/>
    <dgm:cxn modelId="{D742B9E3-5353-466C-BABE-70F91873AAFC}" type="presParOf" srcId="{4931204C-D1CB-4280-AC95-1BD95745CCFD}" destId="{20A4CBFD-C5D3-41E0-8355-24BD4B31471C}" srcOrd="3" destOrd="0" presId="urn:microsoft.com/office/officeart/2016/7/layout/VerticalHollowActionList"/>
    <dgm:cxn modelId="{74681C09-C68C-4D30-8E79-A60E376ED89F}" type="presParOf" srcId="{4931204C-D1CB-4280-AC95-1BD95745CCFD}" destId="{2F4A45C8-2AE0-4823-97B4-17780F0980B0}" srcOrd="4" destOrd="0" presId="urn:microsoft.com/office/officeart/2016/7/layout/VerticalHollowActionList"/>
    <dgm:cxn modelId="{2BBDA6E6-A948-4E5C-8437-8F739B0ED20A}" type="presParOf" srcId="{2F4A45C8-2AE0-4823-97B4-17780F0980B0}" destId="{BD1EADA5-4E5E-4AFE-A248-9A1B2B6FA68B}" srcOrd="0" destOrd="0" presId="urn:microsoft.com/office/officeart/2016/7/layout/VerticalHollowActionList"/>
    <dgm:cxn modelId="{A15CC7CF-C1E2-4DEB-8447-D15231E9153A}" type="presParOf" srcId="{2F4A45C8-2AE0-4823-97B4-17780F0980B0}" destId="{DEF0BBE1-4F89-4D91-BCDF-FEDBF0F2DD05}" srcOrd="1" destOrd="0" presId="urn:microsoft.com/office/officeart/2016/7/layout/VerticalHollowActionList"/>
    <dgm:cxn modelId="{F13889B5-DCEA-44CB-BB4F-97421C97A613}" type="presParOf" srcId="{4931204C-D1CB-4280-AC95-1BD95745CCFD}" destId="{F4BEF94C-896E-4F19-8233-661A313211A4}" srcOrd="5" destOrd="0" presId="urn:microsoft.com/office/officeart/2016/7/layout/VerticalHollowActionList"/>
    <dgm:cxn modelId="{24BBA09E-15F0-42DE-96AF-EC35573165D9}" type="presParOf" srcId="{4931204C-D1CB-4280-AC95-1BD95745CCFD}" destId="{B083739D-4919-4202-8DD2-5019AF2AEC32}" srcOrd="6" destOrd="0" presId="urn:microsoft.com/office/officeart/2016/7/layout/VerticalHollowActionList"/>
    <dgm:cxn modelId="{78104703-6588-4EE3-AC03-2ABA224C1892}" type="presParOf" srcId="{B083739D-4919-4202-8DD2-5019AF2AEC32}" destId="{830695D9-3D5F-4FE4-8E44-3B167B2329C2}" srcOrd="0" destOrd="0" presId="urn:microsoft.com/office/officeart/2016/7/layout/VerticalHollowActionList"/>
    <dgm:cxn modelId="{40EA1F2A-AED9-4A83-A040-AF48106E5F23}" type="presParOf" srcId="{B083739D-4919-4202-8DD2-5019AF2AEC32}" destId="{F33CF80F-2256-4144-8F7B-1FCACA3C6D95}" srcOrd="1" destOrd="0" presId="urn:microsoft.com/office/officeart/2016/7/layout/VerticalHollowActionList"/>
    <dgm:cxn modelId="{0EDC648D-8D43-43F7-BB2C-FFFEEA8F5CD9}" type="presParOf" srcId="{4931204C-D1CB-4280-AC95-1BD95745CCFD}" destId="{27DBC9FF-DB8C-4404-9EEE-233876A27E05}" srcOrd="7" destOrd="0" presId="urn:microsoft.com/office/officeart/2016/7/layout/VerticalHollowActionList"/>
    <dgm:cxn modelId="{0A62A926-325A-4416-99A0-2AC9E7FF85F2}" type="presParOf" srcId="{4931204C-D1CB-4280-AC95-1BD95745CCFD}" destId="{781D401A-FE0F-48E1-8458-909F2E4E1B8A}" srcOrd="8" destOrd="0" presId="urn:microsoft.com/office/officeart/2016/7/layout/VerticalHollowActionList"/>
    <dgm:cxn modelId="{08F7B34D-F3EC-4B0F-AF01-53CF2439BCD2}" type="presParOf" srcId="{781D401A-FE0F-48E1-8458-909F2E4E1B8A}" destId="{18A4EC56-0F66-431C-B9A6-50A55F9D411A}" srcOrd="0" destOrd="0" presId="urn:microsoft.com/office/officeart/2016/7/layout/VerticalHollowActionList"/>
    <dgm:cxn modelId="{C861FB38-33B5-4C93-9EFB-7250DF29823E}" type="presParOf" srcId="{781D401A-FE0F-48E1-8458-909F2E4E1B8A}" destId="{8946658E-ADB5-48A1-BDA4-2E1920C45E77}" srcOrd="1" destOrd="0" presId="urn:microsoft.com/office/officeart/2016/7/layout/VerticalHollowActionList"/>
    <dgm:cxn modelId="{37F06F5B-B691-407D-8C7E-4C9D2B03A207}" type="presParOf" srcId="{4931204C-D1CB-4280-AC95-1BD95745CCFD}" destId="{B7D898FA-4EC3-43A4-AD3D-08AA60B59083}" srcOrd="9" destOrd="0" presId="urn:microsoft.com/office/officeart/2016/7/layout/VerticalHollowActionList"/>
    <dgm:cxn modelId="{44D8440B-DFCF-4797-8D3C-61BE55CA8CD4}" type="presParOf" srcId="{4931204C-D1CB-4280-AC95-1BD95745CCFD}" destId="{13D5DFE2-6F53-41BB-92A9-1D7B7EA70EB9}" srcOrd="10" destOrd="0" presId="urn:microsoft.com/office/officeart/2016/7/layout/VerticalHollowActionList"/>
    <dgm:cxn modelId="{8DA8D8E5-6AE4-4AD6-9CEB-A0B17C1AE792}" type="presParOf" srcId="{13D5DFE2-6F53-41BB-92A9-1D7B7EA70EB9}" destId="{B5F90AF4-957A-465D-B945-F5D77BBED373}" srcOrd="0" destOrd="0" presId="urn:microsoft.com/office/officeart/2016/7/layout/VerticalHollowActionList"/>
    <dgm:cxn modelId="{2A17D7C4-1115-4F17-8A67-8AAE5DDDA712}" type="presParOf" srcId="{13D5DFE2-6F53-41BB-92A9-1D7B7EA70EB9}" destId="{66E6EEF0-4A59-4D07-B527-C8925D8FB15F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2C7F1-8E0F-49C2-BE2A-060EFD9F078C}">
      <dsp:nvSpPr>
        <dsp:cNvPr id="0" name=""/>
        <dsp:cNvSpPr/>
      </dsp:nvSpPr>
      <dsp:spPr>
        <a:xfrm>
          <a:off x="0" y="849991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26E2D-93EF-4EE9-B15A-FA0707749293}">
      <dsp:nvSpPr>
        <dsp:cNvPr id="0" name=""/>
        <dsp:cNvSpPr/>
      </dsp:nvSpPr>
      <dsp:spPr>
        <a:xfrm>
          <a:off x="474687" y="1203065"/>
          <a:ext cx="863068" cy="863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BBE56-ADBB-49CE-9967-7F818216E8F5}">
      <dsp:nvSpPr>
        <dsp:cNvPr id="0" name=""/>
        <dsp:cNvSpPr/>
      </dsp:nvSpPr>
      <dsp:spPr>
        <a:xfrm>
          <a:off x="1812443" y="849991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Categorical data converted to numeric by using dummy</a:t>
          </a:r>
        </a:p>
      </dsp:txBody>
      <dsp:txXfrm>
        <a:off x="1812443" y="849991"/>
        <a:ext cx="4093737" cy="1569215"/>
      </dsp:txXfrm>
    </dsp:sp>
    <dsp:sp modelId="{A1C21484-F19D-4876-B89E-C43B519C600E}">
      <dsp:nvSpPr>
        <dsp:cNvPr id="0" name=""/>
        <dsp:cNvSpPr/>
      </dsp:nvSpPr>
      <dsp:spPr>
        <a:xfrm>
          <a:off x="0" y="2811510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46527-EFED-471B-AEA7-0593D9D267CE}">
      <dsp:nvSpPr>
        <dsp:cNvPr id="0" name=""/>
        <dsp:cNvSpPr/>
      </dsp:nvSpPr>
      <dsp:spPr>
        <a:xfrm>
          <a:off x="474687" y="3164584"/>
          <a:ext cx="863068" cy="863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C2F4D-3681-4D2C-A950-3F6810E4E9EC}">
      <dsp:nvSpPr>
        <dsp:cNvPr id="0" name=""/>
        <dsp:cNvSpPr/>
      </dsp:nvSpPr>
      <dsp:spPr>
        <a:xfrm>
          <a:off x="1812443" y="2811510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numeric data scaled by using StandardScaler</a:t>
          </a:r>
        </a:p>
      </dsp:txBody>
      <dsp:txXfrm>
        <a:off x="1812443" y="2811510"/>
        <a:ext cx="4093737" cy="1569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6C81F-B191-462B-BAF5-1F38A8C5170A}">
      <dsp:nvSpPr>
        <dsp:cNvPr id="0" name=""/>
        <dsp:cNvSpPr/>
      </dsp:nvSpPr>
      <dsp:spPr>
        <a:xfrm>
          <a:off x="53405" y="264"/>
          <a:ext cx="3926657" cy="249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48437-5CCA-4700-8D5B-6B70BEE75FF4}">
      <dsp:nvSpPr>
        <dsp:cNvPr id="0" name=""/>
        <dsp:cNvSpPr/>
      </dsp:nvSpPr>
      <dsp:spPr>
        <a:xfrm>
          <a:off x="489700" y="414744"/>
          <a:ext cx="3926657" cy="2493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/>
            <a:t>Agglomerative Clustering</a:t>
          </a:r>
          <a:endParaRPr lang="en-US" sz="3700" kern="1200"/>
        </a:p>
      </dsp:txBody>
      <dsp:txXfrm>
        <a:off x="562730" y="487774"/>
        <a:ext cx="3780597" cy="2347367"/>
      </dsp:txXfrm>
    </dsp:sp>
    <dsp:sp modelId="{FD0F4559-E47C-40A8-86D3-6CB39C8872E9}">
      <dsp:nvSpPr>
        <dsp:cNvPr id="0" name=""/>
        <dsp:cNvSpPr/>
      </dsp:nvSpPr>
      <dsp:spPr>
        <a:xfrm>
          <a:off x="4852653" y="264"/>
          <a:ext cx="3926657" cy="249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14ECB-E54D-4B7A-A027-48639BE32B81}">
      <dsp:nvSpPr>
        <dsp:cNvPr id="0" name=""/>
        <dsp:cNvSpPr/>
      </dsp:nvSpPr>
      <dsp:spPr>
        <a:xfrm>
          <a:off x="5288948" y="414744"/>
          <a:ext cx="3926657" cy="2493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/>
            <a:t>DBSCAN</a:t>
          </a:r>
          <a:endParaRPr lang="en-US" sz="3700" kern="1200"/>
        </a:p>
      </dsp:txBody>
      <dsp:txXfrm>
        <a:off x="5361978" y="487774"/>
        <a:ext cx="3780597" cy="2347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7AD60-1B84-42E6-9D2D-F9BB4F9AC760}">
      <dsp:nvSpPr>
        <dsp:cNvPr id="0" name=""/>
        <dsp:cNvSpPr/>
      </dsp:nvSpPr>
      <dsp:spPr>
        <a:xfrm>
          <a:off x="0" y="60570"/>
          <a:ext cx="466344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n_clusters=2 -&gt; silhoette_score is 0.266</a:t>
          </a:r>
          <a:endParaRPr lang="en-US" sz="2900" kern="1200"/>
        </a:p>
      </dsp:txBody>
      <dsp:txXfrm>
        <a:off x="56315" y="116885"/>
        <a:ext cx="4550810" cy="1040990"/>
      </dsp:txXfrm>
    </dsp:sp>
    <dsp:sp modelId="{157E48EE-5C32-423A-81B1-3C829B5E6CE1}">
      <dsp:nvSpPr>
        <dsp:cNvPr id="0" name=""/>
        <dsp:cNvSpPr/>
      </dsp:nvSpPr>
      <dsp:spPr>
        <a:xfrm>
          <a:off x="0" y="1297710"/>
          <a:ext cx="466344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n_clusters=3 -&gt; silhoette_score is 0.251</a:t>
          </a:r>
          <a:endParaRPr lang="en-US" sz="2900" kern="1200"/>
        </a:p>
      </dsp:txBody>
      <dsp:txXfrm>
        <a:off x="56315" y="1354025"/>
        <a:ext cx="4550810" cy="1040990"/>
      </dsp:txXfrm>
    </dsp:sp>
    <dsp:sp modelId="{940B297B-F178-4DB2-826A-5F065F63856E}">
      <dsp:nvSpPr>
        <dsp:cNvPr id="0" name=""/>
        <dsp:cNvSpPr/>
      </dsp:nvSpPr>
      <dsp:spPr>
        <a:xfrm>
          <a:off x="0" y="2534849"/>
          <a:ext cx="466344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n_clusters=4 -&gt; silhoette_score is 0.148</a:t>
          </a:r>
          <a:endParaRPr lang="en-US" sz="2900" kern="1200"/>
        </a:p>
      </dsp:txBody>
      <dsp:txXfrm>
        <a:off x="56315" y="2591164"/>
        <a:ext cx="4550810" cy="10409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DE84D-E6BE-4977-8934-897836890EDE}">
      <dsp:nvSpPr>
        <dsp:cNvPr id="0" name=""/>
        <dsp:cNvSpPr/>
      </dsp:nvSpPr>
      <dsp:spPr>
        <a:xfrm>
          <a:off x="1097576" y="559"/>
          <a:ext cx="4390304" cy="7270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184" tIns="184680" rIns="85184" bIns="18468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Credit Limit; Avg Open To Buy; Total Trans Amt; Marital Status Divorced or Single;</a:t>
          </a:r>
        </a:p>
      </dsp:txBody>
      <dsp:txXfrm>
        <a:off x="1097576" y="559"/>
        <a:ext cx="4390304" cy="727086"/>
      </dsp:txXfrm>
    </dsp:sp>
    <dsp:sp modelId="{D9A54B29-2D9F-4994-B9CF-1FC15A3C21DE}">
      <dsp:nvSpPr>
        <dsp:cNvPr id="0" name=""/>
        <dsp:cNvSpPr/>
      </dsp:nvSpPr>
      <dsp:spPr>
        <a:xfrm>
          <a:off x="0" y="559"/>
          <a:ext cx="1097576" cy="727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80" tIns="71820" rIns="58080" bIns="718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least</a:t>
          </a:r>
        </a:p>
      </dsp:txBody>
      <dsp:txXfrm>
        <a:off x="0" y="559"/>
        <a:ext cx="1097576" cy="727086"/>
      </dsp:txXfrm>
    </dsp:sp>
    <dsp:sp modelId="{C9ADF4E1-730C-40DB-8658-10E467C55243}">
      <dsp:nvSpPr>
        <dsp:cNvPr id="0" name=""/>
        <dsp:cNvSpPr/>
      </dsp:nvSpPr>
      <dsp:spPr>
        <a:xfrm>
          <a:off x="1097576" y="771271"/>
          <a:ext cx="4390304" cy="7270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184" tIns="184680" rIns="85184" bIns="18468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Age; Months on book; Months_Inactive_12_mon; Total_Ct_Chng_Q4_Q1;Avg_Utilization_Ratio; Gender F; Education Level Graduate or High School; Marital Status Married; Income Category Less than $40K; Card Category Blue</a:t>
          </a:r>
        </a:p>
      </dsp:txBody>
      <dsp:txXfrm>
        <a:off x="1097576" y="771271"/>
        <a:ext cx="4390304" cy="727086"/>
      </dsp:txXfrm>
    </dsp:sp>
    <dsp:sp modelId="{7DA3C7D0-6E9F-4BF2-A3B8-B1F60F25922E}">
      <dsp:nvSpPr>
        <dsp:cNvPr id="0" name=""/>
        <dsp:cNvSpPr/>
      </dsp:nvSpPr>
      <dsp:spPr>
        <a:xfrm>
          <a:off x="0" y="771271"/>
          <a:ext cx="1097576" cy="727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80" tIns="71820" rIns="58080" bIns="718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most</a:t>
          </a:r>
        </a:p>
      </dsp:txBody>
      <dsp:txXfrm>
        <a:off x="0" y="771271"/>
        <a:ext cx="1097576" cy="727086"/>
      </dsp:txXfrm>
    </dsp:sp>
    <dsp:sp modelId="{DEF0BBE1-4F89-4D91-BCDF-FEDBF0F2DD05}">
      <dsp:nvSpPr>
        <dsp:cNvPr id="0" name=""/>
        <dsp:cNvSpPr/>
      </dsp:nvSpPr>
      <dsp:spPr>
        <a:xfrm>
          <a:off x="1097576" y="1541983"/>
          <a:ext cx="4390304" cy="7270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184" tIns="184680" rIns="85184" bIns="18468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Total Trans Ct; Education Level Graduate</a:t>
          </a:r>
        </a:p>
      </dsp:txBody>
      <dsp:txXfrm>
        <a:off x="1097576" y="1541983"/>
        <a:ext cx="4390304" cy="727086"/>
      </dsp:txXfrm>
    </dsp:sp>
    <dsp:sp modelId="{BD1EADA5-4E5E-4AFE-A248-9A1B2B6FA68B}">
      <dsp:nvSpPr>
        <dsp:cNvPr id="0" name=""/>
        <dsp:cNvSpPr/>
      </dsp:nvSpPr>
      <dsp:spPr>
        <a:xfrm>
          <a:off x="0" y="1541983"/>
          <a:ext cx="1097576" cy="727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80" tIns="71820" rIns="58080" bIns="718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least</a:t>
          </a:r>
        </a:p>
      </dsp:txBody>
      <dsp:txXfrm>
        <a:off x="0" y="1541983"/>
        <a:ext cx="1097576" cy="727086"/>
      </dsp:txXfrm>
    </dsp:sp>
    <dsp:sp modelId="{F33CF80F-2256-4144-8F7B-1FCACA3C6D95}">
      <dsp:nvSpPr>
        <dsp:cNvPr id="0" name=""/>
        <dsp:cNvSpPr/>
      </dsp:nvSpPr>
      <dsp:spPr>
        <a:xfrm>
          <a:off x="1097576" y="2312695"/>
          <a:ext cx="4390304" cy="7270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184" tIns="184680" rIns="85184" bIns="18468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Contacts_Count_12_mon; Total Revolving Bal ; Total_Amt_Chng_Q4_Q1; All men; Education Level College or Postgraduate or Uneducated; Income_Category_$120K + or 60𝐾− 80K or 80𝐾− 120K; Card Category Platinum.</a:t>
          </a:r>
        </a:p>
      </dsp:txBody>
      <dsp:txXfrm>
        <a:off x="1097576" y="2312695"/>
        <a:ext cx="4390304" cy="727086"/>
      </dsp:txXfrm>
    </dsp:sp>
    <dsp:sp modelId="{830695D9-3D5F-4FE4-8E44-3B167B2329C2}">
      <dsp:nvSpPr>
        <dsp:cNvPr id="0" name=""/>
        <dsp:cNvSpPr/>
      </dsp:nvSpPr>
      <dsp:spPr>
        <a:xfrm>
          <a:off x="0" y="2312695"/>
          <a:ext cx="1097576" cy="727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80" tIns="71820" rIns="58080" bIns="718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most</a:t>
          </a:r>
        </a:p>
      </dsp:txBody>
      <dsp:txXfrm>
        <a:off x="0" y="2312695"/>
        <a:ext cx="1097576" cy="727086"/>
      </dsp:txXfrm>
    </dsp:sp>
    <dsp:sp modelId="{8946658E-ADB5-48A1-BDA4-2E1920C45E77}">
      <dsp:nvSpPr>
        <dsp:cNvPr id="0" name=""/>
        <dsp:cNvSpPr/>
      </dsp:nvSpPr>
      <dsp:spPr>
        <a:xfrm>
          <a:off x="1097576" y="3083407"/>
          <a:ext cx="4390304" cy="7270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184" tIns="184680" rIns="85184" bIns="18468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least: customer age; Months on book; Months_Inactive_12_mon; Contacts_Count_12_mon; Total Revolving Bal; Total_Amt_Chng_Q4_Q1; Avg Utilization Ratio; Education Level High School or Post-Graduate or Uneducated; Marital Status Married;</a:t>
          </a:r>
        </a:p>
      </dsp:txBody>
      <dsp:txXfrm>
        <a:off x="1097576" y="3083407"/>
        <a:ext cx="4390304" cy="727086"/>
      </dsp:txXfrm>
    </dsp:sp>
    <dsp:sp modelId="{18A4EC56-0F66-431C-B9A6-50A55F9D411A}">
      <dsp:nvSpPr>
        <dsp:cNvPr id="0" name=""/>
        <dsp:cNvSpPr/>
      </dsp:nvSpPr>
      <dsp:spPr>
        <a:xfrm>
          <a:off x="0" y="3083407"/>
          <a:ext cx="1097576" cy="727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80" tIns="71820" rIns="58080" bIns="718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least</a:t>
          </a:r>
        </a:p>
      </dsp:txBody>
      <dsp:txXfrm>
        <a:off x="0" y="3083407"/>
        <a:ext cx="1097576" cy="727086"/>
      </dsp:txXfrm>
    </dsp:sp>
    <dsp:sp modelId="{66E6EEF0-4A59-4D07-B527-C8925D8FB15F}">
      <dsp:nvSpPr>
        <dsp:cNvPr id="0" name=""/>
        <dsp:cNvSpPr/>
      </dsp:nvSpPr>
      <dsp:spPr>
        <a:xfrm>
          <a:off x="1097576" y="3854118"/>
          <a:ext cx="4390304" cy="7270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184" tIns="184680" rIns="85184" bIns="18468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most: Credit Limit; Avg Open To Buy; Total Trans Amt; Total Trans Ct; Education Level Doctorate; Marital Status Divorced or Single; Income Category_ 40𝐾− 60K; Card Category Gold or Silver</a:t>
          </a:r>
        </a:p>
      </dsp:txBody>
      <dsp:txXfrm>
        <a:off x="1097576" y="3854118"/>
        <a:ext cx="4390304" cy="727086"/>
      </dsp:txXfrm>
    </dsp:sp>
    <dsp:sp modelId="{B5F90AF4-957A-465D-B945-F5D77BBED373}">
      <dsp:nvSpPr>
        <dsp:cNvPr id="0" name=""/>
        <dsp:cNvSpPr/>
      </dsp:nvSpPr>
      <dsp:spPr>
        <a:xfrm>
          <a:off x="0" y="3854118"/>
          <a:ext cx="1097576" cy="7270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80" tIns="71820" rIns="58080" bIns="718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most</a:t>
          </a:r>
        </a:p>
      </dsp:txBody>
      <dsp:txXfrm>
        <a:off x="0" y="3854118"/>
        <a:ext cx="1097576" cy="727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2/3/2021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kaggle.com/sakshigoyal7/credit-card-customer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Unsupervised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SeiedeShiva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Moosavi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DE9B99-ADEF-4DA4-A716-52D0A8BE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20860D-8992-496E-BC22-8450E344B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F7D56-A025-4A94-A1C8-A76333C6C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0" i="0" u="none" strike="noStrike" dirty="0">
                <a:solidFill>
                  <a:srgbClr val="FFFFFF"/>
                </a:solidFill>
              </a:rPr>
              <a:t>Feature Engineering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B9952-4728-4120-959F-146DEFC0322C}"/>
              </a:ext>
            </a:extLst>
          </p:cNvPr>
          <p:cNvSpPr txBox="1"/>
          <p:nvPr/>
        </p:nvSpPr>
        <p:spPr>
          <a:xfrm>
            <a:off x="1409700" y="3429000"/>
            <a:ext cx="9372600" cy="25083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/>
              <a:t>The following features has been selected: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/>
              <a:t> "Customer Age",   "Gender",   "Education Level",   "Marital Status",    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/>
              <a:t> "Income Category",   "Card Category", "Months on book",      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/>
              <a:t> "Months_Inactive_12_mon",  "Contacts_Count_12_mon",    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/>
              <a:t>  "Credit Limit",   "Total_Revolving_Bal",   "Avg Open To Buy",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/>
              <a:t>  "Total_Amt_Chng_Q4_Q1",        "Total Trans Amt",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/>
              <a:t>  “Total Trans Ct",        "Total_Ct_Chng_Q4_Q1",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/>
              <a:t>  "Avg Utilization Ratio"</a:t>
            </a:r>
          </a:p>
        </p:txBody>
      </p:sp>
    </p:spTree>
    <p:extLst>
      <p:ext uri="{BB962C8B-B14F-4D97-AF65-F5344CB8AC3E}">
        <p14:creationId xmlns:p14="http://schemas.microsoft.com/office/powerpoint/2010/main" val="322893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F7D56-A025-4A94-A1C8-A76333C6C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0" i="0" u="none" strike="noStrike"/>
              <a:t>Feature Engineering</a:t>
            </a:r>
            <a:endParaRPr lang="en-US" sz="48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44" name="TextBox 3">
            <a:extLst>
              <a:ext uri="{FF2B5EF4-FFF2-40B4-BE49-F238E27FC236}">
                <a16:creationId xmlns:a16="http://schemas.microsoft.com/office/drawing/2014/main" id="{02435E84-F9B7-41EE-B1EB-3D06CF932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459616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07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F7D56-A025-4A94-A1C8-A76333C6C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>
              <a:spcAft>
                <a:spcPts val="0"/>
              </a:spcAft>
            </a:pPr>
            <a:r>
              <a:rPr lang="en-US" sz="4800" b="0" i="0" u="none" strike="noStrike">
                <a:solidFill>
                  <a:schemeClr val="bg1"/>
                </a:solidFill>
              </a:rPr>
              <a:t>Machine learning Models</a:t>
            </a:r>
          </a:p>
        </p:txBody>
      </p:sp>
      <p:graphicFrame>
        <p:nvGraphicFramePr>
          <p:cNvPr id="44" name="TextBox 3">
            <a:extLst>
              <a:ext uri="{FF2B5EF4-FFF2-40B4-BE49-F238E27FC236}">
                <a16:creationId xmlns:a16="http://schemas.microsoft.com/office/drawing/2014/main" id="{6C020548-34B9-4DA4-840C-6E7788D7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024874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128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136C6DE-B7E9-4CA3-B0F4-1661AA24B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BA2E0-73DD-4E71-8E95-68284415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i="0" cap="all" spc="-100" dirty="0">
                <a:solidFill>
                  <a:schemeClr val="tx1"/>
                </a:solidFill>
              </a:rPr>
              <a:t>Agglomerative Clustering</a:t>
            </a:r>
            <a:endParaRPr lang="en-US" sz="4400" cap="all" spc="-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2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4B5D9-1F64-4B42-B58F-79144347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800" cap="all" spc="-100">
                <a:solidFill>
                  <a:schemeClr val="tx1"/>
                </a:solidFill>
              </a:rPr>
              <a:t>Distance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18DFB-4D2D-4F74-B4E4-0DF83F2D1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Gower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9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0B9F-BFDF-4088-902C-44C9BC67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Score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7F35F-00DD-4145-AF25-64CC19E3DE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Based on further analysis of the groups, for this research, I choose number of clusters to be three.</a:t>
            </a:r>
            <a:endParaRPr lang="en-US" dirty="0"/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F2C5CCD6-C4CA-4D86-ADD0-D87236EC997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66800" y="2103120"/>
          <a:ext cx="4663440" cy="3749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97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5ED8-675C-464B-8054-A8F38E64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CCC2C-FEBF-4712-BF96-2928DFA31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28800"/>
            <a:ext cx="4375212" cy="4023360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Cluster 0 : Married Low-income Women with the least Credit Limit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Cluster 1 : Men with Middle to High income and the most Revolving Balance.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Cluster 2 : Unmarried youngest and the most educated level with the most Credit Limit</a:t>
            </a:r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062543A-2DF7-429D-8320-CC36EE7E7D2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56578476"/>
              </p:ext>
            </p:extLst>
          </p:nvPr>
        </p:nvGraphicFramePr>
        <p:xfrm>
          <a:off x="5637320" y="1632753"/>
          <a:ext cx="5487880" cy="458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8891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343B7494-D40A-4E14-AF97-D09C8BEA9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2" r="16677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77CBC-947C-432E-A36E-1C194518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pPr rtl="0" fontAlgn="base">
              <a:spcBef>
                <a:spcPts val="900"/>
              </a:spcBef>
              <a:spcAft>
                <a:spcPts val="0"/>
              </a:spcAft>
            </a:pPr>
            <a:r>
              <a:rPr lang="en-US" sz="4000" b="0" i="0" u="none" strike="noStrike">
                <a:effectLst/>
                <a:latin typeface="Avenir"/>
              </a:rPr>
              <a:t>Comparisons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26EDE-9D36-453E-B06C-5FBF8A4D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/>
              </a:rPr>
              <a:t>Also, </a:t>
            </a:r>
            <a:r>
              <a:rPr lang="en-US" b="0" i="0" dirty="0" err="1">
                <a:effectLst/>
                <a:latin typeface="Helvetica Neue"/>
              </a:rPr>
              <a:t>Dbscan</a:t>
            </a:r>
            <a:r>
              <a:rPr lang="en-US" b="0" i="0" dirty="0">
                <a:effectLst/>
                <a:latin typeface="Helvetica Neue"/>
              </a:rPr>
              <a:t> is used. It is not a good cluster here because, it considers more data as outliers. </a:t>
            </a:r>
            <a:r>
              <a:rPr lang="en-US" b="0" i="0" dirty="0" err="1">
                <a:effectLst/>
                <a:latin typeface="Helvetica Neue"/>
              </a:rPr>
              <a:t>Esp</a:t>
            </a:r>
            <a:r>
              <a:rPr lang="en-US" b="0" i="0" dirty="0">
                <a:effectLst/>
                <a:latin typeface="Helvetica Neue"/>
              </a:rPr>
              <a:t> and cluster numbers </a:t>
            </a:r>
            <a:r>
              <a:rPr lang="en-US" dirty="0">
                <a:latin typeface="Helvetica Neue"/>
              </a:rPr>
              <a:t>are changed </a:t>
            </a:r>
            <a:r>
              <a:rPr lang="en-US" b="0" i="0" dirty="0">
                <a:effectLst/>
                <a:latin typeface="Helvetica Neue"/>
              </a:rPr>
              <a:t>but does not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72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accent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16FB-F7F0-4644-A070-118E461D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 rtl="0" fontAlgn="base">
              <a:spcBef>
                <a:spcPts val="900"/>
              </a:spcBef>
              <a:spcAft>
                <a:spcPts val="0"/>
              </a:spcAft>
            </a:pPr>
            <a:r>
              <a:rPr lang="en-US" sz="4400" b="0" i="0" u="none" strike="noStrike">
                <a:solidFill>
                  <a:srgbClr val="FFFFFF"/>
                </a:solidFill>
                <a:effectLst/>
                <a:latin typeface="Avenir"/>
              </a:rPr>
              <a:t>Conclusions</a:t>
            </a:r>
            <a:br>
              <a:rPr lang="en-US" sz="4400" b="0" i="0" u="none" strike="noStrike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</a:br>
            <a:endParaRPr lang="en-US" sz="4400" b="0" i="0" u="none" strike="noStrike">
              <a:solidFill>
                <a:srgbClr val="FFFFFF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3494" y="276008"/>
            <a:ext cx="6463060" cy="630598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08842" y="438912"/>
            <a:ext cx="6132365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3089A-2A26-44A4-95F0-DAC2106F8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36416"/>
            <a:ext cx="5178168" cy="49851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research is about unsupervised machine </a:t>
            </a:r>
            <a:r>
              <a:rPr lang="en-US" sz="2000"/>
              <a:t>learning which </a:t>
            </a:r>
            <a:r>
              <a:rPr lang="en-US" sz="2000" dirty="0"/>
              <a:t>creates four clusters based on some common features. The results can be used by bankers. </a:t>
            </a:r>
          </a:p>
        </p:txBody>
      </p:sp>
    </p:spTree>
    <p:extLst>
      <p:ext uri="{BB962C8B-B14F-4D97-AF65-F5344CB8AC3E}">
        <p14:creationId xmlns:p14="http://schemas.microsoft.com/office/powerpoint/2010/main" val="1092240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7DD0E-04E1-41C2-A324-DFEACCE1D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849" y="1348844"/>
            <a:ext cx="5716338" cy="3042706"/>
          </a:xfrm>
        </p:spPr>
        <p:txBody>
          <a:bodyPr>
            <a:normAutofit/>
          </a:bodyPr>
          <a:lstStyle/>
          <a:p>
            <a:pPr rtl="0" fontAlgn="base">
              <a:spcBef>
                <a:spcPts val="900"/>
              </a:spcBef>
              <a:spcAft>
                <a:spcPts val="0"/>
              </a:spcAft>
            </a:pPr>
            <a:br>
              <a:rPr lang="en-US" sz="6000" b="0" i="0" u="none" strike="noStrike">
                <a:effectLst/>
                <a:latin typeface="Garamond" panose="02020404030301010803" pitchFamily="18" charset="0"/>
              </a:rPr>
            </a:br>
            <a:r>
              <a:rPr lang="en-US" sz="6000" b="0" i="0" u="none" strike="noStrike">
                <a:effectLst/>
                <a:latin typeface="Avenir"/>
              </a:rPr>
              <a:t>Reference</a:t>
            </a:r>
            <a:br>
              <a:rPr lang="en-US" sz="6000" b="0" i="0" u="none" strike="noStrike">
                <a:effectLst/>
                <a:latin typeface="Garamond" panose="02020404030301010803" pitchFamily="18" charset="0"/>
              </a:rPr>
            </a:br>
            <a:endParaRPr lang="en-US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77E4B-F1DD-49AF-BCFA-059FFA84D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386" y="4682062"/>
            <a:ext cx="5355264" cy="9502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Credit Card customers | Kaggle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D590C3B5-12A0-4055-9A05-FFA6390C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6549" y="1681469"/>
            <a:ext cx="3513108" cy="35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0319F-3FF5-4341-95C9-5FEA491A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55C05-3E9C-40CA-B78A-037AA9983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/>
              </a:rPr>
              <a:t>Introduction</a:t>
            </a:r>
            <a:endParaRPr lang="en-US" sz="1800" b="0" i="0" u="none" strike="noStrike" dirty="0">
              <a:solidFill>
                <a:srgbClr val="262626"/>
              </a:solidFill>
              <a:effectLst/>
              <a:latin typeface="Garamond" panose="02020404030301010803" pitchFamily="18" charset="0"/>
            </a:endParaRP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/>
              </a:rPr>
              <a:t>Data cleaning</a:t>
            </a:r>
            <a:endParaRPr lang="en-US" sz="1800" b="0" i="0" u="none" strike="noStrike" dirty="0">
              <a:solidFill>
                <a:srgbClr val="262626"/>
              </a:solidFill>
              <a:effectLst/>
              <a:latin typeface="Garamond" panose="02020404030301010803" pitchFamily="18" charset="0"/>
            </a:endParaRP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/>
              </a:rPr>
              <a:t>Features</a:t>
            </a:r>
            <a:endParaRPr lang="en-US" sz="1800" b="0" i="0" u="none" strike="noStrike" dirty="0">
              <a:solidFill>
                <a:srgbClr val="262626"/>
              </a:solidFill>
              <a:effectLst/>
              <a:latin typeface="Garamond" panose="02020404030301010803" pitchFamily="18" charset="0"/>
            </a:endParaRP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/>
              </a:rPr>
              <a:t>Data exploration</a:t>
            </a:r>
            <a:endParaRPr lang="en-US" sz="1800" b="0" i="0" u="none" strike="noStrike" dirty="0">
              <a:solidFill>
                <a:srgbClr val="262626"/>
              </a:solidFill>
              <a:effectLst/>
              <a:latin typeface="Garamond" panose="02020404030301010803" pitchFamily="18" charset="0"/>
            </a:endParaRP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/>
              </a:rPr>
              <a:t>Feature Engineering</a:t>
            </a:r>
            <a:endParaRPr lang="en-US" sz="1800" b="0" i="0" u="none" strike="noStrike" dirty="0">
              <a:solidFill>
                <a:srgbClr val="262626"/>
              </a:solidFill>
              <a:effectLst/>
              <a:latin typeface="Garamond" panose="02020404030301010803" pitchFamily="18" charset="0"/>
            </a:endParaRP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/>
              </a:rPr>
              <a:t>Machine learning Models</a:t>
            </a:r>
            <a:endParaRPr lang="en-US" sz="1800" b="0" i="0" u="none" strike="noStrike" dirty="0">
              <a:solidFill>
                <a:srgbClr val="262626"/>
              </a:solidFill>
              <a:effectLst/>
              <a:latin typeface="Garamond" panose="02020404030301010803" pitchFamily="18" charset="0"/>
            </a:endParaRP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/>
              </a:rPr>
              <a:t>Comparisons</a:t>
            </a:r>
            <a:endParaRPr lang="en-US" sz="1800" b="0" i="0" u="none" strike="noStrike" dirty="0">
              <a:solidFill>
                <a:srgbClr val="262626"/>
              </a:solidFill>
              <a:effectLst/>
              <a:latin typeface="Garamond" panose="02020404030301010803" pitchFamily="18" charset="0"/>
            </a:endParaRP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/>
              </a:rPr>
              <a:t>Conclusions</a:t>
            </a:r>
            <a:endParaRPr lang="en-US" sz="1800" b="0" i="0" u="none" strike="noStrike" dirty="0">
              <a:solidFill>
                <a:srgbClr val="262626"/>
              </a:solidFill>
              <a:effectLst/>
              <a:latin typeface="Garamond" panose="02020404030301010803" pitchFamily="18" charset="0"/>
            </a:endParaRP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/>
              </a:rPr>
              <a:t>Reference</a:t>
            </a:r>
            <a:endParaRPr lang="en-US" sz="1800" b="0" i="0" u="none" strike="noStrike" dirty="0">
              <a:solidFill>
                <a:srgbClr val="262626"/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83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accent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CC052-7DCB-4128-8C69-9FCFC20F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4400" b="0" i="0" u="none" strike="noStrike">
                <a:solidFill>
                  <a:srgbClr val="FFFFFF"/>
                </a:solidFill>
                <a:effectLst/>
                <a:latin typeface="Avenir"/>
              </a:rPr>
              <a:t>Introduction</a:t>
            </a:r>
            <a:br>
              <a:rPr lang="en-US" sz="4400" b="0" i="0" u="none" strike="noStrike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</a:b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3494" y="276008"/>
            <a:ext cx="6463060" cy="630598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08842" y="438912"/>
            <a:ext cx="6132365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1B3C-1FC6-437A-A93F-AF91B0E0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36416"/>
            <a:ext cx="5178168" cy="49851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 the research, a cluster analysis is performed for bank customers</a:t>
            </a:r>
          </a:p>
          <a:p>
            <a:r>
              <a:rPr lang="en-US" sz="2000" dirty="0"/>
              <a:t>The customers were clustered by attributes including age, sex, credit limit and other additional features</a:t>
            </a:r>
          </a:p>
          <a:p>
            <a:r>
              <a:rPr lang="en-US" sz="2000" dirty="0"/>
              <a:t>Hierarchical clustering is used.</a:t>
            </a:r>
          </a:p>
        </p:txBody>
      </p:sp>
    </p:spTree>
    <p:extLst>
      <p:ext uri="{BB962C8B-B14F-4D97-AF65-F5344CB8AC3E}">
        <p14:creationId xmlns:p14="http://schemas.microsoft.com/office/powerpoint/2010/main" val="83820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FB60-D1FA-41D9-8E95-AF019FA4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effectLst/>
                <a:latin typeface="Avenir"/>
              </a:rPr>
              <a:t>Data cleaning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6" name="Graphic 6" descr="Database">
            <a:extLst>
              <a:ext uri="{FF2B5EF4-FFF2-40B4-BE49-F238E27FC236}">
                <a16:creationId xmlns:a16="http://schemas.microsoft.com/office/drawing/2014/main" id="{D430F4E3-F38E-4536-94A1-C44D5105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46EF-5A86-40A1-B346-F0EE3353A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of Unknown data dropped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8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9519A-4FFA-44E0-986E-239299F0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sz="4400" b="0" i="0" u="none" strike="noStrike">
                <a:effectLst/>
                <a:latin typeface="Avenir"/>
              </a:rPr>
              <a:t>Features</a:t>
            </a:r>
            <a:br>
              <a:rPr lang="en-US" sz="4400" b="0" i="0" u="none" strike="noStrike">
                <a:effectLst/>
                <a:latin typeface="Garamond" panose="02020404030301010803" pitchFamily="18" charset="0"/>
              </a:rPr>
            </a:br>
            <a:endParaRPr lang="en-US" sz="4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F1AA7-02C2-42EE-8214-9D566732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There are 23 features in the data including: Client Number, Age, Gender, Marital Status,  Education Level, Income Category, Card Category, Months on the Bank Credit Limits, Total Revolving Balance, Number of Transactions, Average Utilization Ratio.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2727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EE98-7DF5-4B3D-9C68-CB466665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venir"/>
              </a:rPr>
              <a:t>Data exploration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12247B-E742-4F35-8943-5E1528DB52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610961"/>
          <a:ext cx="10058400" cy="2834640"/>
        </p:xfrm>
        <a:graphic>
          <a:graphicData uri="http://schemas.openxmlformats.org/drawingml/2006/table">
            <a:tbl>
              <a:tblPr/>
              <a:tblGrid>
                <a:gridCol w="2011680">
                  <a:extLst>
                    <a:ext uri="{9D8B030D-6E8A-4147-A177-3AD203B41FA5}">
                      <a16:colId xmlns:a16="http://schemas.microsoft.com/office/drawing/2014/main" val="181975669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18220034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20198285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044432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64935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Card_Category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Gold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Platinum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Silver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635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Income_Category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149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$120K 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0.076868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0.168224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0.266667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0.119522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1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i="0" u="none" strike="noStrike">
                          <a:effectLst/>
                          <a:latin typeface="STIXMathJax_Main"/>
                        </a:rPr>
                        <a:t>40</a:t>
                      </a:r>
                      <a:r>
                        <a:rPr lang="en-US" b="0" i="0" u="none" strike="noStrike">
                          <a:effectLst/>
                          <a:latin typeface="STIXMathJax_Normal-italic"/>
                        </a:rPr>
                        <a:t>𝐾</a:t>
                      </a:r>
                      <a:r>
                        <a:rPr lang="en-US" b="0" i="0" u="none" strike="noStrike">
                          <a:effectLst/>
                          <a:latin typeface="STIXMathJax_Main"/>
                        </a:rPr>
                        <a:t>−</a:t>
                      </a:r>
                      <a:r>
                        <a:rPr lang="en-US" b="0" i="0" u="none" strike="noStrike">
                          <a:effectLst/>
                        </a:rPr>
                        <a:t>40K−</a:t>
                      </a:r>
                      <a:r>
                        <a:rPr lang="en-US" b="1">
                          <a:effectLst/>
                        </a:rPr>
                        <a:t>60K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0.199619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BD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0.140187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0.066667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0.197211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9E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580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i="0" u="none" strike="noStrike">
                          <a:effectLst/>
                          <a:latin typeface="STIXMathJax_Main"/>
                        </a:rPr>
                        <a:t>60</a:t>
                      </a:r>
                      <a:r>
                        <a:rPr lang="en-US" b="0" i="0" u="none" strike="noStrike">
                          <a:effectLst/>
                          <a:latin typeface="STIXMathJax_Normal-italic"/>
                        </a:rPr>
                        <a:t>𝐾</a:t>
                      </a:r>
                      <a:r>
                        <a:rPr lang="en-US" b="0" i="0" u="none" strike="noStrike">
                          <a:effectLst/>
                          <a:latin typeface="STIXMathJax_Main"/>
                        </a:rPr>
                        <a:t>−</a:t>
                      </a:r>
                      <a:r>
                        <a:rPr lang="en-US" b="0" i="0" u="none" strike="noStrike">
                          <a:effectLst/>
                        </a:rPr>
                        <a:t>60K−</a:t>
                      </a:r>
                      <a:r>
                        <a:rPr lang="en-US" b="1">
                          <a:effectLst/>
                        </a:rPr>
                        <a:t>80K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0.151710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0.271028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0.266667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0.191235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A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75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i="0" u="none" strike="noStrike">
                          <a:effectLst/>
                          <a:latin typeface="STIXMathJax_Main"/>
                        </a:rPr>
                        <a:t>80</a:t>
                      </a:r>
                      <a:r>
                        <a:rPr lang="en-US" b="0" i="0" u="none" strike="noStrike">
                          <a:effectLst/>
                          <a:latin typeface="STIXMathJax_Normal-italic"/>
                        </a:rPr>
                        <a:t>𝐾</a:t>
                      </a:r>
                      <a:r>
                        <a:rPr lang="en-US" b="0" i="0" u="none" strike="noStrike">
                          <a:effectLst/>
                          <a:latin typeface="STIXMathJax_Main"/>
                        </a:rPr>
                        <a:t>−</a:t>
                      </a:r>
                      <a:r>
                        <a:rPr lang="en-US" b="0" i="0" u="none" strike="noStrike">
                          <a:effectLst/>
                        </a:rPr>
                        <a:t>80K−</a:t>
                      </a:r>
                      <a:r>
                        <a:rPr lang="en-US" b="1">
                          <a:effectLst/>
                        </a:rPr>
                        <a:t>120K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0.166250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0.196262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B5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0.133333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4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0.233068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64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42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Less than $40K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0.405554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0.224299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8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0.266667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0.258964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05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78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EE98-7DF5-4B3D-9C68-CB466665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venir"/>
              </a:rPr>
              <a:t>Data exploration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702B8A9-D328-4AB0-B9A5-C36D515FDB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382361"/>
          <a:ext cx="10058400" cy="3566160"/>
        </p:xfrm>
        <a:graphic>
          <a:graphicData uri="http://schemas.openxmlformats.org/drawingml/2006/table">
            <a:tbl>
              <a:tblPr/>
              <a:tblGrid>
                <a:gridCol w="2011680">
                  <a:extLst>
                    <a:ext uri="{9D8B030D-6E8A-4147-A177-3AD203B41FA5}">
                      <a16:colId xmlns:a16="http://schemas.microsoft.com/office/drawing/2014/main" val="1657161659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8037800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60969186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29177287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54906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Card_Category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Gold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Platinum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Silver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847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Education_Level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86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College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0.924862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4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0.015470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0.059669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7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74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Doctorate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0.937008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D6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0.013123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85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0.005249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0.044619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878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Graduate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0.926323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6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0.011803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AC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0.001788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2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0.060086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77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03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High School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0.937360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0.012864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8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0.000559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9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0.049217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852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Post-Graduate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0.921109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0.008529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6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0.004264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65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0.066098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3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88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Uneducated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0.932412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7D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0.008449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0.001536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CB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0.057604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9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327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Unknown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0.935226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5B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0.012373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9D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0.002183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6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0.050218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481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91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483D60A-EA5D-4CDC-A713-6C55DC086E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383167"/>
            <a:ext cx="6202238" cy="408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EE98-7DF5-4B3D-9C68-CB4666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000" i="0" u="none" strike="noStrike" cap="all" spc="-100">
                <a:solidFill>
                  <a:schemeClr val="bg1"/>
                </a:solidFill>
              </a:rPr>
              <a:t>Data exploration</a:t>
            </a:r>
            <a:endParaRPr lang="en-US" sz="3000" cap="all" spc="-100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55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B3B6CF-4805-4F9D-900B-BF87DCB4EA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392427"/>
            <a:ext cx="6909386" cy="40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EE98-7DF5-4B3D-9C68-CB4666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400" i="0" u="none" strike="noStrike" cap="all" spc="-100"/>
              <a:t>Data exploration</a:t>
            </a:r>
            <a:endParaRPr lang="en-US" sz="3400" cap="all" spc="-1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58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F3B215-496E-4790-A364-7C1C46DEC7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Office PowerPoint</Application>
  <PresentationFormat>Widescreen</PresentationFormat>
  <Paragraphs>145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Avenir</vt:lpstr>
      <vt:lpstr>Garamond</vt:lpstr>
      <vt:lpstr>Helvetica Neue</vt:lpstr>
      <vt:lpstr>Sagona Book</vt:lpstr>
      <vt:lpstr>Sagona ExtraLight</vt:lpstr>
      <vt:lpstr>STIXMathJax_Main</vt:lpstr>
      <vt:lpstr>STIXMathJax_Normal-italic</vt:lpstr>
      <vt:lpstr>SavonVTI</vt:lpstr>
      <vt:lpstr>Unsupervised machine learning</vt:lpstr>
      <vt:lpstr>Agenda</vt:lpstr>
      <vt:lpstr>Introduction </vt:lpstr>
      <vt:lpstr>Data cleaning</vt:lpstr>
      <vt:lpstr>Features </vt:lpstr>
      <vt:lpstr>Data exploration</vt:lpstr>
      <vt:lpstr>Data exploration</vt:lpstr>
      <vt:lpstr>Data exploration</vt:lpstr>
      <vt:lpstr>Data exploration</vt:lpstr>
      <vt:lpstr>Feature Engineering</vt:lpstr>
      <vt:lpstr>Feature Engineering</vt:lpstr>
      <vt:lpstr>Machine learning Models</vt:lpstr>
      <vt:lpstr>Agglomerative Clustering</vt:lpstr>
      <vt:lpstr>Distance Metrics</vt:lpstr>
      <vt:lpstr>Silhouette Score</vt:lpstr>
      <vt:lpstr>Clusters</vt:lpstr>
      <vt:lpstr>Comparisons</vt:lpstr>
      <vt:lpstr>Conclusions </vt:lpstr>
      <vt:lpstr> 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machine learning</dc:title>
  <dc:creator>sh m</dc:creator>
  <cp:lastModifiedBy>sh m</cp:lastModifiedBy>
  <cp:revision>1</cp:revision>
  <dcterms:created xsi:type="dcterms:W3CDTF">2021-02-02T03:47:19Z</dcterms:created>
  <dcterms:modified xsi:type="dcterms:W3CDTF">2021-02-03T18:15:54Z</dcterms:modified>
</cp:coreProperties>
</file>